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  <p:sldMasterId id="2147483648" r:id="rId5"/>
  </p:sldMasterIdLst>
  <p:notesMasterIdLst>
    <p:notesMasterId r:id="rId17"/>
  </p:notesMasterIdLst>
  <p:handoutMasterIdLst>
    <p:handoutMasterId r:id="rId18"/>
  </p:handoutMasterIdLst>
  <p:sldIdLst>
    <p:sldId id="844" r:id="rId6"/>
    <p:sldId id="857" r:id="rId7"/>
    <p:sldId id="859" r:id="rId8"/>
    <p:sldId id="856" r:id="rId9"/>
    <p:sldId id="868" r:id="rId10"/>
    <p:sldId id="866" r:id="rId11"/>
    <p:sldId id="861" r:id="rId12"/>
    <p:sldId id="870" r:id="rId13"/>
    <p:sldId id="867" r:id="rId14"/>
    <p:sldId id="871" r:id="rId15"/>
    <p:sldId id="8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  <a:srgbClr val="FFFFFF"/>
    <a:srgbClr val="282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20202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9-46DB-A953-D917B3E63D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9-46DB-A953-D917B3E63D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99-46DB-A953-D917B3E63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145439"/>
        <c:axId val="364017887"/>
      </c:barChart>
      <c:catAx>
        <c:axId val="35314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17887"/>
        <c:crosses val="autoZero"/>
        <c:auto val="1"/>
        <c:lblAlgn val="ctr"/>
        <c:lblOffset val="100"/>
        <c:noMultiLvlLbl val="0"/>
      </c:catAx>
      <c:valAx>
        <c:axId val="36401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45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0202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FB06F-22F1-44DC-9007-8CB1696F1E74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B28250-613B-4A7E-8959-3AB46A3C904E}">
      <dgm:prSet phldrT="[Text]"/>
      <dgm:spPr/>
      <dgm:t>
        <a:bodyPr/>
        <a:lstStyle/>
        <a:p>
          <a:r>
            <a:rPr lang="en-US" b="0" dirty="0"/>
            <a:t>Header</a:t>
          </a:r>
        </a:p>
      </dgm:t>
    </dgm:pt>
    <dgm:pt modelId="{7D61D154-9E18-4984-9332-F0D766D99243}" type="parTrans" cxnId="{62EB363C-C670-4CCE-84B7-C2A0ACD37550}">
      <dgm:prSet/>
      <dgm:spPr/>
      <dgm:t>
        <a:bodyPr/>
        <a:lstStyle/>
        <a:p>
          <a:endParaRPr lang="en-US"/>
        </a:p>
      </dgm:t>
    </dgm:pt>
    <dgm:pt modelId="{E13EF654-9432-4604-B2BC-FCF056A86AE4}" type="sibTrans" cxnId="{62EB363C-C670-4CCE-84B7-C2A0ACD37550}">
      <dgm:prSet/>
      <dgm:spPr/>
      <dgm:t>
        <a:bodyPr/>
        <a:lstStyle/>
        <a:p>
          <a:endParaRPr lang="en-US"/>
        </a:p>
      </dgm:t>
    </dgm:pt>
    <dgm:pt modelId="{EACBEFC5-EAFF-406B-A421-578C0394BFBA}">
      <dgm:prSet phldrT="[Text]"/>
      <dgm:spPr/>
      <dgm:t>
        <a:bodyPr/>
        <a:lstStyle/>
        <a:p>
          <a:r>
            <a:rPr lang="en-US" dirty="0"/>
            <a:t>Header</a:t>
          </a:r>
        </a:p>
      </dgm:t>
    </dgm:pt>
    <dgm:pt modelId="{9FC4E56E-EECA-44B4-9F6F-1C1FA580F5B8}" type="parTrans" cxnId="{836EFCAF-C666-4823-972E-CDA4D136A5DC}">
      <dgm:prSet/>
      <dgm:spPr/>
      <dgm:t>
        <a:bodyPr/>
        <a:lstStyle/>
        <a:p>
          <a:endParaRPr lang="en-US"/>
        </a:p>
      </dgm:t>
    </dgm:pt>
    <dgm:pt modelId="{C20A9435-8BBD-4494-AE26-DBA1015F292F}" type="sibTrans" cxnId="{836EFCAF-C666-4823-972E-CDA4D136A5DC}">
      <dgm:prSet/>
      <dgm:spPr/>
      <dgm:t>
        <a:bodyPr/>
        <a:lstStyle/>
        <a:p>
          <a:endParaRPr lang="en-US"/>
        </a:p>
      </dgm:t>
    </dgm:pt>
    <dgm:pt modelId="{23513DD9-7087-4EF7-A230-DD98BB255D46}">
      <dgm:prSet phldrT="[Text]"/>
      <dgm:spPr/>
      <dgm:t>
        <a:bodyPr/>
        <a:lstStyle/>
        <a:p>
          <a:r>
            <a:rPr lang="en-US" dirty="0"/>
            <a:t>Header</a:t>
          </a:r>
        </a:p>
      </dgm:t>
    </dgm:pt>
    <dgm:pt modelId="{99526C78-3C45-49D7-BB49-EC6C14B144A1}" type="parTrans" cxnId="{71B68FD7-0E51-4A91-981C-092BBB864D53}">
      <dgm:prSet/>
      <dgm:spPr/>
      <dgm:t>
        <a:bodyPr/>
        <a:lstStyle/>
        <a:p>
          <a:endParaRPr lang="en-US"/>
        </a:p>
      </dgm:t>
    </dgm:pt>
    <dgm:pt modelId="{72A173DB-D5F5-4B4E-9DD6-AD24DBF043CD}" type="sibTrans" cxnId="{71B68FD7-0E51-4A91-981C-092BBB864D53}">
      <dgm:prSet/>
      <dgm:spPr/>
      <dgm:t>
        <a:bodyPr/>
        <a:lstStyle/>
        <a:p>
          <a:endParaRPr lang="en-US"/>
        </a:p>
      </dgm:t>
    </dgm:pt>
    <dgm:pt modelId="{2981B230-9D1F-4699-9008-F0F881F54E06}">
      <dgm:prSet phldrT="[Text]"/>
      <dgm:spPr/>
      <dgm:t>
        <a:bodyPr/>
        <a:lstStyle/>
        <a:p>
          <a:r>
            <a:rPr lang="en-US" dirty="0"/>
            <a:t>Header</a:t>
          </a:r>
        </a:p>
      </dgm:t>
    </dgm:pt>
    <dgm:pt modelId="{382EDE25-FA70-4540-B4A5-7ECBF3DF4ED0}" type="parTrans" cxnId="{2FBAC3DA-5616-43C9-A2D8-899672D1FA26}">
      <dgm:prSet/>
      <dgm:spPr/>
      <dgm:t>
        <a:bodyPr/>
        <a:lstStyle/>
        <a:p>
          <a:endParaRPr lang="en-US"/>
        </a:p>
      </dgm:t>
    </dgm:pt>
    <dgm:pt modelId="{C4CD984E-900D-4FCE-BC47-29E5F58FFBC1}" type="sibTrans" cxnId="{2FBAC3DA-5616-43C9-A2D8-899672D1FA26}">
      <dgm:prSet/>
      <dgm:spPr/>
      <dgm:t>
        <a:bodyPr/>
        <a:lstStyle/>
        <a:p>
          <a:endParaRPr lang="en-US"/>
        </a:p>
      </dgm:t>
    </dgm:pt>
    <dgm:pt modelId="{7A38B5E0-5F2F-44DB-A57B-614EC0615EE1}">
      <dgm:prSet phldrT="[Text]"/>
      <dgm:spPr/>
      <dgm:t>
        <a:bodyPr/>
        <a:lstStyle/>
        <a:p>
          <a:r>
            <a:rPr lang="en-US" b="0" dirty="0"/>
            <a:t>Bullet 1</a:t>
          </a:r>
        </a:p>
      </dgm:t>
    </dgm:pt>
    <dgm:pt modelId="{9FFA06AE-BD81-4C43-B01E-2144E769B522}" type="parTrans" cxnId="{C15D4A0B-FDF8-4F9A-B5D0-BF315828A954}">
      <dgm:prSet/>
      <dgm:spPr/>
      <dgm:t>
        <a:bodyPr/>
        <a:lstStyle/>
        <a:p>
          <a:endParaRPr lang="en-US"/>
        </a:p>
      </dgm:t>
    </dgm:pt>
    <dgm:pt modelId="{285CFCC9-F94A-4E94-B354-1385E5591B1F}" type="sibTrans" cxnId="{C15D4A0B-FDF8-4F9A-B5D0-BF315828A954}">
      <dgm:prSet/>
      <dgm:spPr/>
      <dgm:t>
        <a:bodyPr/>
        <a:lstStyle/>
        <a:p>
          <a:endParaRPr lang="en-US"/>
        </a:p>
      </dgm:t>
    </dgm:pt>
    <dgm:pt modelId="{6F67F491-A8B9-4925-8B71-EE8F3A8D9767}">
      <dgm:prSet phldrT="[Text]"/>
      <dgm:spPr/>
      <dgm:t>
        <a:bodyPr/>
        <a:lstStyle/>
        <a:p>
          <a:r>
            <a:rPr lang="en-US" b="0" dirty="0"/>
            <a:t>Bullet 2</a:t>
          </a:r>
        </a:p>
      </dgm:t>
    </dgm:pt>
    <dgm:pt modelId="{D017F314-6A1E-4AB2-AD45-E6E9E8A76300}" type="parTrans" cxnId="{6C8A260E-9FCC-4092-BD87-41F652A276F3}">
      <dgm:prSet/>
      <dgm:spPr/>
      <dgm:t>
        <a:bodyPr/>
        <a:lstStyle/>
        <a:p>
          <a:endParaRPr lang="en-US"/>
        </a:p>
      </dgm:t>
    </dgm:pt>
    <dgm:pt modelId="{311BCAF2-14A8-4BFE-BDDD-F834C7681A8D}" type="sibTrans" cxnId="{6C8A260E-9FCC-4092-BD87-41F652A276F3}">
      <dgm:prSet/>
      <dgm:spPr/>
      <dgm:t>
        <a:bodyPr/>
        <a:lstStyle/>
        <a:p>
          <a:endParaRPr lang="en-US"/>
        </a:p>
      </dgm:t>
    </dgm:pt>
    <dgm:pt modelId="{434F0FE9-8833-4B32-90D7-60DE77172ADD}">
      <dgm:prSet phldrT="[Text]"/>
      <dgm:spPr/>
      <dgm:t>
        <a:bodyPr/>
        <a:lstStyle/>
        <a:p>
          <a:r>
            <a:rPr lang="en-US" b="0" dirty="0"/>
            <a:t>Bullet 3</a:t>
          </a:r>
        </a:p>
      </dgm:t>
    </dgm:pt>
    <dgm:pt modelId="{7364EC7C-A8D7-49AB-98B3-A51F66A9FD73}" type="parTrans" cxnId="{729EF364-C7B6-42AA-B02C-1D7D290B12F5}">
      <dgm:prSet/>
      <dgm:spPr/>
      <dgm:t>
        <a:bodyPr/>
        <a:lstStyle/>
        <a:p>
          <a:endParaRPr lang="en-US"/>
        </a:p>
      </dgm:t>
    </dgm:pt>
    <dgm:pt modelId="{E99389A6-4841-4624-A53D-3A6FFA849BBB}" type="sibTrans" cxnId="{729EF364-C7B6-42AA-B02C-1D7D290B12F5}">
      <dgm:prSet/>
      <dgm:spPr/>
      <dgm:t>
        <a:bodyPr/>
        <a:lstStyle/>
        <a:p>
          <a:endParaRPr lang="en-US"/>
        </a:p>
      </dgm:t>
    </dgm:pt>
    <dgm:pt modelId="{9084D529-16D6-4B49-ADE7-069D1E49FCC0}">
      <dgm:prSet phldrT="[Text]"/>
      <dgm:spPr/>
      <dgm:t>
        <a:bodyPr/>
        <a:lstStyle/>
        <a:p>
          <a:r>
            <a:rPr lang="en-US" dirty="0"/>
            <a:t>Bullet 1</a:t>
          </a:r>
        </a:p>
      </dgm:t>
    </dgm:pt>
    <dgm:pt modelId="{F6CF8753-C931-441F-9FFF-BBDA54A9A3F8}" type="parTrans" cxnId="{66583669-8A45-4479-804A-D6A9CE44E847}">
      <dgm:prSet/>
      <dgm:spPr/>
      <dgm:t>
        <a:bodyPr/>
        <a:lstStyle/>
        <a:p>
          <a:endParaRPr lang="en-US"/>
        </a:p>
      </dgm:t>
    </dgm:pt>
    <dgm:pt modelId="{DB469187-C9D8-43D4-85E7-FA14B93D1EF2}" type="sibTrans" cxnId="{66583669-8A45-4479-804A-D6A9CE44E847}">
      <dgm:prSet/>
      <dgm:spPr/>
      <dgm:t>
        <a:bodyPr/>
        <a:lstStyle/>
        <a:p>
          <a:endParaRPr lang="en-US"/>
        </a:p>
      </dgm:t>
    </dgm:pt>
    <dgm:pt modelId="{ADA061E2-5AF7-45CA-8FCF-0E382C442575}">
      <dgm:prSet phldrT="[Text]"/>
      <dgm:spPr/>
      <dgm:t>
        <a:bodyPr/>
        <a:lstStyle/>
        <a:p>
          <a:r>
            <a:rPr lang="en-US" dirty="0"/>
            <a:t>Bullet 2</a:t>
          </a:r>
        </a:p>
      </dgm:t>
    </dgm:pt>
    <dgm:pt modelId="{1760AAB9-DDCF-487E-A2EA-DDA0C83F39BE}" type="parTrans" cxnId="{E85EAE08-5B19-4204-9942-0B6A9B8179F8}">
      <dgm:prSet/>
      <dgm:spPr/>
      <dgm:t>
        <a:bodyPr/>
        <a:lstStyle/>
        <a:p>
          <a:endParaRPr lang="en-US"/>
        </a:p>
      </dgm:t>
    </dgm:pt>
    <dgm:pt modelId="{82186522-99DA-4C5E-81D1-C146DDB11542}" type="sibTrans" cxnId="{E85EAE08-5B19-4204-9942-0B6A9B8179F8}">
      <dgm:prSet/>
      <dgm:spPr/>
      <dgm:t>
        <a:bodyPr/>
        <a:lstStyle/>
        <a:p>
          <a:endParaRPr lang="en-US"/>
        </a:p>
      </dgm:t>
    </dgm:pt>
    <dgm:pt modelId="{BDA93453-4914-408A-84CE-C9C5AA563DF2}">
      <dgm:prSet phldrT="[Text]"/>
      <dgm:spPr/>
      <dgm:t>
        <a:bodyPr/>
        <a:lstStyle/>
        <a:p>
          <a:r>
            <a:rPr lang="en-US" dirty="0"/>
            <a:t>Bullet 3</a:t>
          </a:r>
        </a:p>
      </dgm:t>
    </dgm:pt>
    <dgm:pt modelId="{D7A00C37-9064-4C5F-B362-ACEFACEA6205}" type="parTrans" cxnId="{D7253CEA-9C77-4C72-AC10-5D1E2CFF0308}">
      <dgm:prSet/>
      <dgm:spPr/>
      <dgm:t>
        <a:bodyPr/>
        <a:lstStyle/>
        <a:p>
          <a:endParaRPr lang="en-US"/>
        </a:p>
      </dgm:t>
    </dgm:pt>
    <dgm:pt modelId="{8A075324-A729-48E2-9A2B-EB8C89D242D1}" type="sibTrans" cxnId="{D7253CEA-9C77-4C72-AC10-5D1E2CFF0308}">
      <dgm:prSet/>
      <dgm:spPr/>
      <dgm:t>
        <a:bodyPr/>
        <a:lstStyle/>
        <a:p>
          <a:endParaRPr lang="en-US"/>
        </a:p>
      </dgm:t>
    </dgm:pt>
    <dgm:pt modelId="{799F26F1-FF5D-4A23-9336-16A3ED6DC16C}">
      <dgm:prSet phldrT="[Text]"/>
      <dgm:spPr/>
      <dgm:t>
        <a:bodyPr/>
        <a:lstStyle/>
        <a:p>
          <a:r>
            <a:rPr lang="en-US" dirty="0"/>
            <a:t>Bullet 1</a:t>
          </a:r>
        </a:p>
      </dgm:t>
    </dgm:pt>
    <dgm:pt modelId="{2274D473-89D0-4B73-BB64-E37427C97A31}" type="parTrans" cxnId="{50F428D6-2F2E-42C8-A346-67E7F8E85E6E}">
      <dgm:prSet/>
      <dgm:spPr/>
      <dgm:t>
        <a:bodyPr/>
        <a:lstStyle/>
        <a:p>
          <a:endParaRPr lang="en-US"/>
        </a:p>
      </dgm:t>
    </dgm:pt>
    <dgm:pt modelId="{9E10432C-DADB-4A1C-9204-A2C6620DDB92}" type="sibTrans" cxnId="{50F428D6-2F2E-42C8-A346-67E7F8E85E6E}">
      <dgm:prSet/>
      <dgm:spPr/>
      <dgm:t>
        <a:bodyPr/>
        <a:lstStyle/>
        <a:p>
          <a:endParaRPr lang="en-US"/>
        </a:p>
      </dgm:t>
    </dgm:pt>
    <dgm:pt modelId="{626692EB-2491-4D23-9F5E-EA8F61BB305E}">
      <dgm:prSet phldrT="[Text]"/>
      <dgm:spPr/>
      <dgm:t>
        <a:bodyPr/>
        <a:lstStyle/>
        <a:p>
          <a:r>
            <a:rPr lang="en-US" dirty="0"/>
            <a:t>Bullet 2</a:t>
          </a:r>
        </a:p>
      </dgm:t>
    </dgm:pt>
    <dgm:pt modelId="{0E68E955-8B7C-44CE-9B7A-04FE6C425294}" type="parTrans" cxnId="{E7559255-5597-49B4-A823-4F979DD6786A}">
      <dgm:prSet/>
      <dgm:spPr/>
      <dgm:t>
        <a:bodyPr/>
        <a:lstStyle/>
        <a:p>
          <a:endParaRPr lang="en-US"/>
        </a:p>
      </dgm:t>
    </dgm:pt>
    <dgm:pt modelId="{1A81B693-EAAE-46DC-A69C-BF101FEEDD9B}" type="sibTrans" cxnId="{E7559255-5597-49B4-A823-4F979DD6786A}">
      <dgm:prSet/>
      <dgm:spPr/>
      <dgm:t>
        <a:bodyPr/>
        <a:lstStyle/>
        <a:p>
          <a:endParaRPr lang="en-US"/>
        </a:p>
      </dgm:t>
    </dgm:pt>
    <dgm:pt modelId="{23BEC8B0-FACC-47B2-B776-B113E856E99D}">
      <dgm:prSet phldrT="[Text]"/>
      <dgm:spPr/>
      <dgm:t>
        <a:bodyPr/>
        <a:lstStyle/>
        <a:p>
          <a:r>
            <a:rPr lang="en-US" dirty="0"/>
            <a:t>Bullet 3</a:t>
          </a:r>
        </a:p>
      </dgm:t>
    </dgm:pt>
    <dgm:pt modelId="{4654B1D1-08D8-49F3-A49E-44CF88D689E7}" type="parTrans" cxnId="{61B48081-31DA-4ECD-B724-7134848DF21A}">
      <dgm:prSet/>
      <dgm:spPr/>
      <dgm:t>
        <a:bodyPr/>
        <a:lstStyle/>
        <a:p>
          <a:endParaRPr lang="en-US"/>
        </a:p>
      </dgm:t>
    </dgm:pt>
    <dgm:pt modelId="{C73BE19B-B7AE-4E78-84C3-AEBB4C243569}" type="sibTrans" cxnId="{61B48081-31DA-4ECD-B724-7134848DF21A}">
      <dgm:prSet/>
      <dgm:spPr/>
      <dgm:t>
        <a:bodyPr/>
        <a:lstStyle/>
        <a:p>
          <a:endParaRPr lang="en-US"/>
        </a:p>
      </dgm:t>
    </dgm:pt>
    <dgm:pt modelId="{F81B4111-885C-4F51-B24F-099003CA3BE2}">
      <dgm:prSet phldrT="[Text]"/>
      <dgm:spPr/>
      <dgm:t>
        <a:bodyPr/>
        <a:lstStyle/>
        <a:p>
          <a:r>
            <a:rPr lang="en-US" dirty="0"/>
            <a:t>Bullet 1</a:t>
          </a:r>
        </a:p>
      </dgm:t>
    </dgm:pt>
    <dgm:pt modelId="{85B92807-5BF6-4B90-8D8C-E1C6C709844C}" type="parTrans" cxnId="{88645598-3250-4695-BE30-95C970E6D1BA}">
      <dgm:prSet/>
      <dgm:spPr/>
      <dgm:t>
        <a:bodyPr/>
        <a:lstStyle/>
        <a:p>
          <a:endParaRPr lang="en-US"/>
        </a:p>
      </dgm:t>
    </dgm:pt>
    <dgm:pt modelId="{7D921AF8-86AE-4B1E-9B0B-95D22054C97C}" type="sibTrans" cxnId="{88645598-3250-4695-BE30-95C970E6D1BA}">
      <dgm:prSet/>
      <dgm:spPr/>
      <dgm:t>
        <a:bodyPr/>
        <a:lstStyle/>
        <a:p>
          <a:endParaRPr lang="en-US"/>
        </a:p>
      </dgm:t>
    </dgm:pt>
    <dgm:pt modelId="{28F180AC-B4E0-4850-96A1-F762579F3F49}">
      <dgm:prSet phldrT="[Text]"/>
      <dgm:spPr/>
      <dgm:t>
        <a:bodyPr/>
        <a:lstStyle/>
        <a:p>
          <a:r>
            <a:rPr lang="en-US" dirty="0"/>
            <a:t>Bullet 2</a:t>
          </a:r>
        </a:p>
      </dgm:t>
    </dgm:pt>
    <dgm:pt modelId="{6DD41B78-8D50-49B9-9C8B-044FA5ACD472}" type="parTrans" cxnId="{BC1A7F6D-6659-4B01-9E3C-B98D178E138A}">
      <dgm:prSet/>
      <dgm:spPr/>
      <dgm:t>
        <a:bodyPr/>
        <a:lstStyle/>
        <a:p>
          <a:endParaRPr lang="en-US"/>
        </a:p>
      </dgm:t>
    </dgm:pt>
    <dgm:pt modelId="{F42AC9D3-D5CD-407B-BA58-68BB1F0DF4B1}" type="sibTrans" cxnId="{BC1A7F6D-6659-4B01-9E3C-B98D178E138A}">
      <dgm:prSet/>
      <dgm:spPr/>
      <dgm:t>
        <a:bodyPr/>
        <a:lstStyle/>
        <a:p>
          <a:endParaRPr lang="en-US"/>
        </a:p>
      </dgm:t>
    </dgm:pt>
    <dgm:pt modelId="{7E3C384C-60E8-4C68-B525-5B7AEE3DD524}">
      <dgm:prSet phldrT="[Text]"/>
      <dgm:spPr/>
      <dgm:t>
        <a:bodyPr/>
        <a:lstStyle/>
        <a:p>
          <a:r>
            <a:rPr lang="en-US" dirty="0"/>
            <a:t>Bullet 3</a:t>
          </a:r>
        </a:p>
      </dgm:t>
    </dgm:pt>
    <dgm:pt modelId="{61C4BD80-F732-4E28-96B4-01E84F86A449}" type="parTrans" cxnId="{B43784F2-6B68-4E00-BB2E-E5A4479297F2}">
      <dgm:prSet/>
      <dgm:spPr/>
      <dgm:t>
        <a:bodyPr/>
        <a:lstStyle/>
        <a:p>
          <a:endParaRPr lang="en-US"/>
        </a:p>
      </dgm:t>
    </dgm:pt>
    <dgm:pt modelId="{94F600A7-104B-48B0-B5E2-E7E6A109EEE2}" type="sibTrans" cxnId="{B43784F2-6B68-4E00-BB2E-E5A4479297F2}">
      <dgm:prSet/>
      <dgm:spPr/>
      <dgm:t>
        <a:bodyPr/>
        <a:lstStyle/>
        <a:p>
          <a:endParaRPr lang="en-US"/>
        </a:p>
      </dgm:t>
    </dgm:pt>
    <dgm:pt modelId="{768AF290-0716-4AC9-AC99-A65C8FFB3016}" type="pres">
      <dgm:prSet presAssocID="{574FB06F-22F1-44DC-9007-8CB1696F1E74}" presName="Name0" presStyleCnt="0">
        <dgm:presLayoutVars>
          <dgm:chMax val="4"/>
          <dgm:resizeHandles val="exact"/>
        </dgm:presLayoutVars>
      </dgm:prSet>
      <dgm:spPr/>
    </dgm:pt>
    <dgm:pt modelId="{FCD7C919-DC76-476C-8AA4-C0433A1C4D63}" type="pres">
      <dgm:prSet presAssocID="{574FB06F-22F1-44DC-9007-8CB1696F1E74}" presName="ellipse" presStyleLbl="trBgShp" presStyleIdx="0" presStyleCnt="1"/>
      <dgm:spPr/>
    </dgm:pt>
    <dgm:pt modelId="{638F3E0A-75BE-47B3-A5EE-6A6DF3791606}" type="pres">
      <dgm:prSet presAssocID="{574FB06F-22F1-44DC-9007-8CB1696F1E74}" presName="arrow1" presStyleLbl="fgShp" presStyleIdx="0" presStyleCnt="1"/>
      <dgm:spPr/>
    </dgm:pt>
    <dgm:pt modelId="{37C1F4B0-8F2C-492D-9AE1-722E66F83466}" type="pres">
      <dgm:prSet presAssocID="{574FB06F-22F1-44DC-9007-8CB1696F1E74}" presName="rectangle" presStyleLbl="revTx" presStyleIdx="0" presStyleCnt="1">
        <dgm:presLayoutVars>
          <dgm:bulletEnabled val="1"/>
        </dgm:presLayoutVars>
      </dgm:prSet>
      <dgm:spPr/>
    </dgm:pt>
    <dgm:pt modelId="{7D439583-9B46-49AA-A7DD-E84968CBD641}" type="pres">
      <dgm:prSet presAssocID="{EACBEFC5-EAFF-406B-A421-578C0394BFBA}" presName="item1" presStyleLbl="node1" presStyleIdx="0" presStyleCnt="3">
        <dgm:presLayoutVars>
          <dgm:bulletEnabled val="1"/>
        </dgm:presLayoutVars>
      </dgm:prSet>
      <dgm:spPr/>
    </dgm:pt>
    <dgm:pt modelId="{EFE2CFAA-D3E6-4C9F-8A25-FFA16F2AA123}" type="pres">
      <dgm:prSet presAssocID="{23513DD9-7087-4EF7-A230-DD98BB255D46}" presName="item2" presStyleLbl="node1" presStyleIdx="1" presStyleCnt="3">
        <dgm:presLayoutVars>
          <dgm:bulletEnabled val="1"/>
        </dgm:presLayoutVars>
      </dgm:prSet>
      <dgm:spPr/>
    </dgm:pt>
    <dgm:pt modelId="{7640B79B-9973-42AF-91B8-EE909BB3E61D}" type="pres">
      <dgm:prSet presAssocID="{2981B230-9D1F-4699-9008-F0F881F54E06}" presName="item3" presStyleLbl="node1" presStyleIdx="2" presStyleCnt="3">
        <dgm:presLayoutVars>
          <dgm:bulletEnabled val="1"/>
        </dgm:presLayoutVars>
      </dgm:prSet>
      <dgm:spPr/>
    </dgm:pt>
    <dgm:pt modelId="{F9612F26-1196-4046-8882-CB0E4F75C7A1}" type="pres">
      <dgm:prSet presAssocID="{574FB06F-22F1-44DC-9007-8CB1696F1E74}" presName="funnel" presStyleLbl="trAlignAcc1" presStyleIdx="0" presStyleCnt="1"/>
      <dgm:spPr/>
    </dgm:pt>
  </dgm:ptLst>
  <dgm:cxnLst>
    <dgm:cxn modelId="{0E454708-816B-47D8-AAFC-ACD999FE6738}" type="presOf" srcId="{626692EB-2491-4D23-9F5E-EA8F61BB305E}" destId="{7D439583-9B46-49AA-A7DD-E84968CBD641}" srcOrd="0" destOrd="2" presId="urn:microsoft.com/office/officeart/2005/8/layout/funnel1"/>
    <dgm:cxn modelId="{E85EAE08-5B19-4204-9942-0B6A9B8179F8}" srcId="{EACBEFC5-EAFF-406B-A421-578C0394BFBA}" destId="{ADA061E2-5AF7-45CA-8FCF-0E382C442575}" srcOrd="1" destOrd="0" parTransId="{1760AAB9-DDCF-487E-A2EA-DDA0C83F39BE}" sibTransId="{82186522-99DA-4C5E-81D1-C146DDB11542}"/>
    <dgm:cxn modelId="{C15D4A0B-FDF8-4F9A-B5D0-BF315828A954}" srcId="{C6B28250-613B-4A7E-8959-3AB46A3C904E}" destId="{7A38B5E0-5F2F-44DB-A57B-614EC0615EE1}" srcOrd="0" destOrd="0" parTransId="{9FFA06AE-BD81-4C43-B01E-2144E769B522}" sibTransId="{285CFCC9-F94A-4E94-B354-1385E5591B1F}"/>
    <dgm:cxn modelId="{6C8A260E-9FCC-4092-BD87-41F652A276F3}" srcId="{C6B28250-613B-4A7E-8959-3AB46A3C904E}" destId="{6F67F491-A8B9-4925-8B71-EE8F3A8D9767}" srcOrd="1" destOrd="0" parTransId="{D017F314-6A1E-4AB2-AD45-E6E9E8A76300}" sibTransId="{311BCAF2-14A8-4BFE-BDDD-F834C7681A8D}"/>
    <dgm:cxn modelId="{8A6A0D23-C1B8-4739-B501-4C5753577CE0}" type="presOf" srcId="{23BEC8B0-FACC-47B2-B776-B113E856E99D}" destId="{7D439583-9B46-49AA-A7DD-E84968CBD641}" srcOrd="0" destOrd="3" presId="urn:microsoft.com/office/officeart/2005/8/layout/funnel1"/>
    <dgm:cxn modelId="{9F6A2D3B-9B06-428E-8E87-9252149A0A33}" type="presOf" srcId="{EACBEFC5-EAFF-406B-A421-578C0394BFBA}" destId="{EFE2CFAA-D3E6-4C9F-8A25-FFA16F2AA123}" srcOrd="0" destOrd="0" presId="urn:microsoft.com/office/officeart/2005/8/layout/funnel1"/>
    <dgm:cxn modelId="{57BB1B3C-1722-42DD-A3C8-58B3B54CBD68}" type="presOf" srcId="{2981B230-9D1F-4699-9008-F0F881F54E06}" destId="{37C1F4B0-8F2C-492D-9AE1-722E66F83466}" srcOrd="0" destOrd="0" presId="urn:microsoft.com/office/officeart/2005/8/layout/funnel1"/>
    <dgm:cxn modelId="{62EB363C-C670-4CCE-84B7-C2A0ACD37550}" srcId="{574FB06F-22F1-44DC-9007-8CB1696F1E74}" destId="{C6B28250-613B-4A7E-8959-3AB46A3C904E}" srcOrd="0" destOrd="0" parTransId="{7D61D154-9E18-4984-9332-F0D766D99243}" sibTransId="{E13EF654-9432-4604-B2BC-FCF056A86AE4}"/>
    <dgm:cxn modelId="{729EF364-C7B6-42AA-B02C-1D7D290B12F5}" srcId="{C6B28250-613B-4A7E-8959-3AB46A3C904E}" destId="{434F0FE9-8833-4B32-90D7-60DE77172ADD}" srcOrd="2" destOrd="0" parTransId="{7364EC7C-A8D7-49AB-98B3-A51F66A9FD73}" sibTransId="{E99389A6-4841-4624-A53D-3A6FFA849BBB}"/>
    <dgm:cxn modelId="{3C39A368-43F0-439A-98E0-5B2627475885}" type="presOf" srcId="{9084D529-16D6-4B49-ADE7-069D1E49FCC0}" destId="{EFE2CFAA-D3E6-4C9F-8A25-FFA16F2AA123}" srcOrd="0" destOrd="1" presId="urn:microsoft.com/office/officeart/2005/8/layout/funnel1"/>
    <dgm:cxn modelId="{66583669-8A45-4479-804A-D6A9CE44E847}" srcId="{EACBEFC5-EAFF-406B-A421-578C0394BFBA}" destId="{9084D529-16D6-4B49-ADE7-069D1E49FCC0}" srcOrd="0" destOrd="0" parTransId="{F6CF8753-C931-441F-9FFF-BBDA54A9A3F8}" sibTransId="{DB469187-C9D8-43D4-85E7-FA14B93D1EF2}"/>
    <dgm:cxn modelId="{1A79996A-4B08-4539-90E4-793453134905}" type="presOf" srcId="{574FB06F-22F1-44DC-9007-8CB1696F1E74}" destId="{768AF290-0716-4AC9-AC99-A65C8FFB3016}" srcOrd="0" destOrd="0" presId="urn:microsoft.com/office/officeart/2005/8/layout/funnel1"/>
    <dgm:cxn modelId="{BC1A7F6D-6659-4B01-9E3C-B98D178E138A}" srcId="{2981B230-9D1F-4699-9008-F0F881F54E06}" destId="{28F180AC-B4E0-4850-96A1-F762579F3F49}" srcOrd="1" destOrd="0" parTransId="{6DD41B78-8D50-49B9-9C8B-044FA5ACD472}" sibTransId="{F42AC9D3-D5CD-407B-BA58-68BB1F0DF4B1}"/>
    <dgm:cxn modelId="{E06FEE73-F6DE-45AF-A48B-B81FA06F590A}" type="presOf" srcId="{28F180AC-B4E0-4850-96A1-F762579F3F49}" destId="{37C1F4B0-8F2C-492D-9AE1-722E66F83466}" srcOrd="0" destOrd="2" presId="urn:microsoft.com/office/officeart/2005/8/layout/funnel1"/>
    <dgm:cxn modelId="{AF07DD74-755F-4516-80C9-5EBC4511554A}" type="presOf" srcId="{BDA93453-4914-408A-84CE-C9C5AA563DF2}" destId="{EFE2CFAA-D3E6-4C9F-8A25-FFA16F2AA123}" srcOrd="0" destOrd="3" presId="urn:microsoft.com/office/officeart/2005/8/layout/funnel1"/>
    <dgm:cxn modelId="{E7559255-5597-49B4-A823-4F979DD6786A}" srcId="{23513DD9-7087-4EF7-A230-DD98BB255D46}" destId="{626692EB-2491-4D23-9F5E-EA8F61BB305E}" srcOrd="1" destOrd="0" parTransId="{0E68E955-8B7C-44CE-9B7A-04FE6C425294}" sibTransId="{1A81B693-EAAE-46DC-A69C-BF101FEEDD9B}"/>
    <dgm:cxn modelId="{443CCE7A-BF33-4E8E-BFCB-6B626B18EE2C}" type="presOf" srcId="{7A38B5E0-5F2F-44DB-A57B-614EC0615EE1}" destId="{7640B79B-9973-42AF-91B8-EE909BB3E61D}" srcOrd="0" destOrd="1" presId="urn:microsoft.com/office/officeart/2005/8/layout/funnel1"/>
    <dgm:cxn modelId="{61B48081-31DA-4ECD-B724-7134848DF21A}" srcId="{23513DD9-7087-4EF7-A230-DD98BB255D46}" destId="{23BEC8B0-FACC-47B2-B776-B113E856E99D}" srcOrd="2" destOrd="0" parTransId="{4654B1D1-08D8-49F3-A49E-44CF88D689E7}" sibTransId="{C73BE19B-B7AE-4E78-84C3-AEBB4C243569}"/>
    <dgm:cxn modelId="{E5F48285-8DC4-4778-98EA-89E4F39E223D}" type="presOf" srcId="{6F67F491-A8B9-4925-8B71-EE8F3A8D9767}" destId="{7640B79B-9973-42AF-91B8-EE909BB3E61D}" srcOrd="0" destOrd="2" presId="urn:microsoft.com/office/officeart/2005/8/layout/funnel1"/>
    <dgm:cxn modelId="{88645598-3250-4695-BE30-95C970E6D1BA}" srcId="{2981B230-9D1F-4699-9008-F0F881F54E06}" destId="{F81B4111-885C-4F51-B24F-099003CA3BE2}" srcOrd="0" destOrd="0" parTransId="{85B92807-5BF6-4B90-8D8C-E1C6C709844C}" sibTransId="{7D921AF8-86AE-4B1E-9B0B-95D22054C97C}"/>
    <dgm:cxn modelId="{403C9F99-BCAF-4C3C-AA16-AAE92FE60A59}" type="presOf" srcId="{23513DD9-7087-4EF7-A230-DD98BB255D46}" destId="{7D439583-9B46-49AA-A7DD-E84968CBD641}" srcOrd="0" destOrd="0" presId="urn:microsoft.com/office/officeart/2005/8/layout/funnel1"/>
    <dgm:cxn modelId="{E8F451A0-3E83-484C-86E4-2687C4A4627B}" type="presOf" srcId="{C6B28250-613B-4A7E-8959-3AB46A3C904E}" destId="{7640B79B-9973-42AF-91B8-EE909BB3E61D}" srcOrd="0" destOrd="0" presId="urn:microsoft.com/office/officeart/2005/8/layout/funnel1"/>
    <dgm:cxn modelId="{836EFCAF-C666-4823-972E-CDA4D136A5DC}" srcId="{574FB06F-22F1-44DC-9007-8CB1696F1E74}" destId="{EACBEFC5-EAFF-406B-A421-578C0394BFBA}" srcOrd="1" destOrd="0" parTransId="{9FC4E56E-EECA-44B4-9F6F-1C1FA580F5B8}" sibTransId="{C20A9435-8BBD-4494-AE26-DBA1015F292F}"/>
    <dgm:cxn modelId="{08A5E0C4-C139-4DE0-AC6C-83D1B92D24AC}" type="presOf" srcId="{799F26F1-FF5D-4A23-9336-16A3ED6DC16C}" destId="{7D439583-9B46-49AA-A7DD-E84968CBD641}" srcOrd="0" destOrd="1" presId="urn:microsoft.com/office/officeart/2005/8/layout/funnel1"/>
    <dgm:cxn modelId="{3593DFCA-D6B5-4150-BD1E-A115BBC58154}" type="presOf" srcId="{ADA061E2-5AF7-45CA-8FCF-0E382C442575}" destId="{EFE2CFAA-D3E6-4C9F-8A25-FFA16F2AA123}" srcOrd="0" destOrd="2" presId="urn:microsoft.com/office/officeart/2005/8/layout/funnel1"/>
    <dgm:cxn modelId="{4BAA30CC-580D-42CF-8D1E-19BD84AEBEB1}" type="presOf" srcId="{434F0FE9-8833-4B32-90D7-60DE77172ADD}" destId="{7640B79B-9973-42AF-91B8-EE909BB3E61D}" srcOrd="0" destOrd="3" presId="urn:microsoft.com/office/officeart/2005/8/layout/funnel1"/>
    <dgm:cxn modelId="{49041CD2-6885-4AD5-8B82-7AAE9D504D91}" type="presOf" srcId="{7E3C384C-60E8-4C68-B525-5B7AEE3DD524}" destId="{37C1F4B0-8F2C-492D-9AE1-722E66F83466}" srcOrd="0" destOrd="3" presId="urn:microsoft.com/office/officeart/2005/8/layout/funnel1"/>
    <dgm:cxn modelId="{50F428D6-2F2E-42C8-A346-67E7F8E85E6E}" srcId="{23513DD9-7087-4EF7-A230-DD98BB255D46}" destId="{799F26F1-FF5D-4A23-9336-16A3ED6DC16C}" srcOrd="0" destOrd="0" parTransId="{2274D473-89D0-4B73-BB64-E37427C97A31}" sibTransId="{9E10432C-DADB-4A1C-9204-A2C6620DDB92}"/>
    <dgm:cxn modelId="{71B68FD7-0E51-4A91-981C-092BBB864D53}" srcId="{574FB06F-22F1-44DC-9007-8CB1696F1E74}" destId="{23513DD9-7087-4EF7-A230-DD98BB255D46}" srcOrd="2" destOrd="0" parTransId="{99526C78-3C45-49D7-BB49-EC6C14B144A1}" sibTransId="{72A173DB-D5F5-4B4E-9DD6-AD24DBF043CD}"/>
    <dgm:cxn modelId="{2FBAC3DA-5616-43C9-A2D8-899672D1FA26}" srcId="{574FB06F-22F1-44DC-9007-8CB1696F1E74}" destId="{2981B230-9D1F-4699-9008-F0F881F54E06}" srcOrd="3" destOrd="0" parTransId="{382EDE25-FA70-4540-B4A5-7ECBF3DF4ED0}" sibTransId="{C4CD984E-900D-4FCE-BC47-29E5F58FFBC1}"/>
    <dgm:cxn modelId="{D7253CEA-9C77-4C72-AC10-5D1E2CFF0308}" srcId="{EACBEFC5-EAFF-406B-A421-578C0394BFBA}" destId="{BDA93453-4914-408A-84CE-C9C5AA563DF2}" srcOrd="2" destOrd="0" parTransId="{D7A00C37-9064-4C5F-B362-ACEFACEA6205}" sibTransId="{8A075324-A729-48E2-9A2B-EB8C89D242D1}"/>
    <dgm:cxn modelId="{B43784F2-6B68-4E00-BB2E-E5A4479297F2}" srcId="{2981B230-9D1F-4699-9008-F0F881F54E06}" destId="{7E3C384C-60E8-4C68-B525-5B7AEE3DD524}" srcOrd="2" destOrd="0" parTransId="{61C4BD80-F732-4E28-96B4-01E84F86A449}" sibTransId="{94F600A7-104B-48B0-B5E2-E7E6A109EEE2}"/>
    <dgm:cxn modelId="{23D459F9-A493-47B9-BBAF-D71397464B6D}" type="presOf" srcId="{F81B4111-885C-4F51-B24F-099003CA3BE2}" destId="{37C1F4B0-8F2C-492D-9AE1-722E66F83466}" srcOrd="0" destOrd="1" presId="urn:microsoft.com/office/officeart/2005/8/layout/funnel1"/>
    <dgm:cxn modelId="{5AAEE5E8-A5FF-4672-AB71-FD9148EB3749}" type="presParOf" srcId="{768AF290-0716-4AC9-AC99-A65C8FFB3016}" destId="{FCD7C919-DC76-476C-8AA4-C0433A1C4D63}" srcOrd="0" destOrd="0" presId="urn:microsoft.com/office/officeart/2005/8/layout/funnel1"/>
    <dgm:cxn modelId="{934D5B4B-E094-42FC-816B-16FEAF0CC066}" type="presParOf" srcId="{768AF290-0716-4AC9-AC99-A65C8FFB3016}" destId="{638F3E0A-75BE-47B3-A5EE-6A6DF3791606}" srcOrd="1" destOrd="0" presId="urn:microsoft.com/office/officeart/2005/8/layout/funnel1"/>
    <dgm:cxn modelId="{AAF46EAD-9C4E-4CA3-94A0-7E3E43008F1E}" type="presParOf" srcId="{768AF290-0716-4AC9-AC99-A65C8FFB3016}" destId="{37C1F4B0-8F2C-492D-9AE1-722E66F83466}" srcOrd="2" destOrd="0" presId="urn:microsoft.com/office/officeart/2005/8/layout/funnel1"/>
    <dgm:cxn modelId="{A84B61BF-DE74-4902-86EE-585B98A6D29A}" type="presParOf" srcId="{768AF290-0716-4AC9-AC99-A65C8FFB3016}" destId="{7D439583-9B46-49AA-A7DD-E84968CBD641}" srcOrd="3" destOrd="0" presId="urn:microsoft.com/office/officeart/2005/8/layout/funnel1"/>
    <dgm:cxn modelId="{71159028-9779-499B-8BCA-C24115DC4F54}" type="presParOf" srcId="{768AF290-0716-4AC9-AC99-A65C8FFB3016}" destId="{EFE2CFAA-D3E6-4C9F-8A25-FFA16F2AA123}" srcOrd="4" destOrd="0" presId="urn:microsoft.com/office/officeart/2005/8/layout/funnel1"/>
    <dgm:cxn modelId="{E54D9750-9690-4B56-8558-D6CD1C876322}" type="presParOf" srcId="{768AF290-0716-4AC9-AC99-A65C8FFB3016}" destId="{7640B79B-9973-42AF-91B8-EE909BB3E61D}" srcOrd="5" destOrd="0" presId="urn:microsoft.com/office/officeart/2005/8/layout/funnel1"/>
    <dgm:cxn modelId="{136630BD-59F4-4115-BEFD-7706E0071748}" type="presParOf" srcId="{768AF290-0716-4AC9-AC99-A65C8FFB3016}" destId="{F9612F26-1196-4046-8882-CB0E4F75C7A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7C919-DC76-476C-8AA4-C0433A1C4D63}">
      <dsp:nvSpPr>
        <dsp:cNvPr id="0" name=""/>
        <dsp:cNvSpPr/>
      </dsp:nvSpPr>
      <dsp:spPr>
        <a:xfrm>
          <a:off x="1115327" y="197991"/>
          <a:ext cx="3929360" cy="136461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F3E0A-75BE-47B3-A5EE-6A6DF3791606}">
      <dsp:nvSpPr>
        <dsp:cNvPr id="0" name=""/>
        <dsp:cNvSpPr/>
      </dsp:nvSpPr>
      <dsp:spPr>
        <a:xfrm>
          <a:off x="2705348" y="3539470"/>
          <a:ext cx="761503" cy="48736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1F4B0-8F2C-492D-9AE1-722E66F83466}">
      <dsp:nvSpPr>
        <dsp:cNvPr id="0" name=""/>
        <dsp:cNvSpPr/>
      </dsp:nvSpPr>
      <dsp:spPr>
        <a:xfrm>
          <a:off x="1258490" y="3929360"/>
          <a:ext cx="3655218" cy="91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Header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Bullet 1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Bullet 2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Bullet 3</a:t>
          </a:r>
        </a:p>
      </dsp:txBody>
      <dsp:txXfrm>
        <a:off x="1258490" y="3929360"/>
        <a:ext cx="3655218" cy="913804"/>
      </dsp:txXfrm>
    </dsp:sp>
    <dsp:sp modelId="{7D439583-9B46-49AA-A7DD-E84968CBD641}">
      <dsp:nvSpPr>
        <dsp:cNvPr id="0" name=""/>
        <dsp:cNvSpPr/>
      </dsp:nvSpPr>
      <dsp:spPr>
        <a:xfrm>
          <a:off x="2543909" y="1667998"/>
          <a:ext cx="1370707" cy="13707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Header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Bullet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Bullet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Bullet 3</a:t>
          </a:r>
        </a:p>
      </dsp:txBody>
      <dsp:txXfrm>
        <a:off x="2744644" y="1868733"/>
        <a:ext cx="969237" cy="969237"/>
      </dsp:txXfrm>
    </dsp:sp>
    <dsp:sp modelId="{EFE2CFAA-D3E6-4C9F-8A25-FFA16F2AA123}">
      <dsp:nvSpPr>
        <dsp:cNvPr id="0" name=""/>
        <dsp:cNvSpPr/>
      </dsp:nvSpPr>
      <dsp:spPr>
        <a:xfrm>
          <a:off x="1563092" y="639663"/>
          <a:ext cx="1370707" cy="13707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Header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Bullet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Bullet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Bullet 3</a:t>
          </a:r>
        </a:p>
      </dsp:txBody>
      <dsp:txXfrm>
        <a:off x="1763827" y="840398"/>
        <a:ext cx="969237" cy="969237"/>
      </dsp:txXfrm>
    </dsp:sp>
    <dsp:sp modelId="{7640B79B-9973-42AF-91B8-EE909BB3E61D}">
      <dsp:nvSpPr>
        <dsp:cNvPr id="0" name=""/>
        <dsp:cNvSpPr/>
      </dsp:nvSpPr>
      <dsp:spPr>
        <a:xfrm>
          <a:off x="2964259" y="308256"/>
          <a:ext cx="1370707" cy="13707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Header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Bullet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Bullet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Bullet 3</a:t>
          </a:r>
        </a:p>
      </dsp:txBody>
      <dsp:txXfrm>
        <a:off x="3164994" y="508991"/>
        <a:ext cx="969237" cy="969237"/>
      </dsp:txXfrm>
    </dsp:sp>
    <dsp:sp modelId="{F9612F26-1196-4046-8882-CB0E4F75C7A1}">
      <dsp:nvSpPr>
        <dsp:cNvPr id="0" name=""/>
        <dsp:cNvSpPr/>
      </dsp:nvSpPr>
      <dsp:spPr>
        <a:xfrm>
          <a:off x="953889" y="30460"/>
          <a:ext cx="4264421" cy="341153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2F5EDC-65A8-4401-BEB1-6C21DE80A3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4C7CA-BF07-4B2A-971D-8533096F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80479-652B-43CA-8368-9FA9473789A3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D7D23-B89B-410D-9473-9B849BA5CC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8BACA-1A23-465C-A314-5905655443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C624-13C0-4205-89EB-9461E8CF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A073D-6418-4351-9FB0-BFF708BE971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34C4F-0084-46BD-9278-C6A61D3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3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B8AEC95-4A17-49BA-822E-29088E25DB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675" y="3262582"/>
            <a:ext cx="11277600" cy="785813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MAIN TITLE SLIDE – SIGNATURE RAILING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E544D-86A3-42F6-B59E-084DBE391D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675" y="4140471"/>
            <a:ext cx="11277600" cy="388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100" baseline="0">
                <a:solidFill>
                  <a:schemeClr val="tx1"/>
                </a:solidFill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Main Title Slide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F93E6D8C-AD01-4FB6-82EF-2008C8D33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511" y="2047875"/>
            <a:ext cx="2758978" cy="12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84488370-E801-4A4A-BEB7-6ADCF0B4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1617" y="3227525"/>
            <a:ext cx="5330383" cy="1902249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rgbClr val="202020"/>
                </a:solidFill>
                <a:latin typeface="Avenir Next LT Pro" panose="020B0504020202020204" pitchFamily="34" charset="0"/>
              </a:defRPr>
            </a:lvl1pPr>
          </a:lstStyle>
          <a:p>
            <a:pPr algn="r"/>
            <a:r>
              <a:rPr lang="en-US" dirty="0"/>
              <a:t>INSERT YOUR SUBSECTION TITLE SLIDE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C5B7B-6DEC-48A9-9A07-18CEE5FCD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2770325"/>
            <a:ext cx="1843087" cy="4572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67399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engineering drawing&#10;&#10;Description automatically generated">
            <a:extLst>
              <a:ext uri="{FF2B5EF4-FFF2-40B4-BE49-F238E27FC236}">
                <a16:creationId xmlns:a16="http://schemas.microsoft.com/office/drawing/2014/main" id="{3D33FEBE-93B1-4EDD-B78D-127D8A846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1617" y="3227525"/>
            <a:ext cx="5330383" cy="1902249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rgbClr val="202020"/>
                </a:solidFill>
                <a:latin typeface="Avenir Next LT Pro" panose="020B0504020202020204" pitchFamily="34" charset="0"/>
              </a:defRPr>
            </a:lvl1pPr>
          </a:lstStyle>
          <a:p>
            <a:pPr algn="r"/>
            <a:r>
              <a:rPr lang="en-US" dirty="0"/>
              <a:t>INSERT YOUR SUBSECTION TITLE SLIDE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C5B7B-6DEC-48A9-9A07-18CEE5FCD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2770325"/>
            <a:ext cx="1843087" cy="4572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33644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A595-BC54-4DDB-92CC-359116233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428" y="643368"/>
            <a:ext cx="11281144" cy="7194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0D042-936C-4773-A7C6-FE5E6ABF4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428" y="1479665"/>
            <a:ext cx="11281144" cy="486797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n-lt"/>
              </a:defRPr>
            </a:lvl1pPr>
            <a:lvl2pPr>
              <a:buClr>
                <a:schemeClr val="accent2"/>
              </a:buClr>
              <a:defRPr>
                <a:latin typeface="+mn-lt"/>
              </a:defRPr>
            </a:lvl2pPr>
            <a:lvl3pPr>
              <a:buClr>
                <a:schemeClr val="accent2"/>
              </a:buClr>
              <a:defRPr>
                <a:latin typeface="+mn-lt"/>
              </a:defRPr>
            </a:lvl3pPr>
            <a:lvl4pPr>
              <a:buClr>
                <a:schemeClr val="accent2"/>
              </a:buCl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463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B09C-F9C6-428B-8C11-D7549430C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428" y="535798"/>
            <a:ext cx="11281144" cy="70821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B5EF71-2906-4E31-B18E-E729BD8372E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5428" y="1345731"/>
            <a:ext cx="5551967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DD0F115-22EB-4485-9517-990A4119216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5428" y="1927275"/>
            <a:ext cx="5551967" cy="4264417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400"/>
            </a:lvl2pPr>
            <a:lvl3pPr>
              <a:buClr>
                <a:schemeClr val="accent2"/>
              </a:buClr>
              <a:defRPr sz="1200"/>
            </a:lvl3pPr>
            <a:lvl4pPr>
              <a:buClr>
                <a:schemeClr val="accent2"/>
              </a:buClr>
              <a:defRPr sz="100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09CA61F-A8F6-4E00-8E58-E517DDFEDE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607" y="1345731"/>
            <a:ext cx="5551967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845FF2-B10F-4EFF-BE28-2CD15C7B138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4607" y="1927274"/>
            <a:ext cx="5551967" cy="4264417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400"/>
            </a:lvl2pPr>
            <a:lvl3pPr>
              <a:buClr>
                <a:schemeClr val="accent2"/>
              </a:buClr>
              <a:defRPr sz="1200"/>
            </a:lvl3pPr>
            <a:lvl4pPr>
              <a:buClr>
                <a:schemeClr val="accent2"/>
              </a:buClr>
              <a:defRPr sz="100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8332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1B1524-3C1B-448C-B3EC-56B06B7A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8" y="535798"/>
            <a:ext cx="11281144" cy="708211"/>
          </a:xfrm>
        </p:spPr>
        <p:txBody>
          <a:bodyPr/>
          <a:lstStyle/>
          <a:p>
            <a:r>
              <a:rPr lang="en-US" dirty="0"/>
              <a:t>2 COLUMN LAYOUT WITH ICONS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838C8D20-4099-4380-8485-9159D354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428" y="1927275"/>
            <a:ext cx="5551967" cy="4264417"/>
          </a:xfrm>
        </p:spPr>
        <p:txBody>
          <a:bodyPr/>
          <a:lstStyle/>
          <a:p>
            <a:r>
              <a:rPr lang="en-US" dirty="0"/>
              <a:t>Select an icon from the previous page that fits best with your content</a:t>
            </a:r>
          </a:p>
          <a:p>
            <a:r>
              <a:rPr lang="en-US" dirty="0"/>
              <a:t>Insert additional bullet points here for more details about each column</a:t>
            </a:r>
          </a:p>
          <a:p>
            <a:r>
              <a:rPr lang="en-US" dirty="0"/>
              <a:t>Insert additional bullet points here for more details about each column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FAA41B1-D880-4557-9E59-0AF33A56A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2401" y="1345731"/>
            <a:ext cx="4904994" cy="479822"/>
          </a:xfrm>
        </p:spPr>
        <p:txBody>
          <a:bodyPr/>
          <a:lstStyle/>
          <a:p>
            <a:r>
              <a:rPr lang="en-US" dirty="0"/>
              <a:t>COLUMN 1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699E6E1-4909-4005-B846-F185F0A67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1580" y="1345731"/>
            <a:ext cx="4904994" cy="479822"/>
          </a:xfrm>
        </p:spPr>
        <p:txBody>
          <a:bodyPr/>
          <a:lstStyle/>
          <a:p>
            <a:r>
              <a:rPr lang="en-US" dirty="0"/>
              <a:t>COLUMN 2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69067695-10DC-4F55-AF89-CAEE23C879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4607" y="1927274"/>
            <a:ext cx="5551967" cy="4264417"/>
          </a:xfrm>
        </p:spPr>
        <p:txBody>
          <a:bodyPr/>
          <a:lstStyle/>
          <a:p>
            <a:r>
              <a:rPr lang="en-US" dirty="0"/>
              <a:t>Select an icon from the previous page that fits best with your content</a:t>
            </a:r>
          </a:p>
          <a:p>
            <a:r>
              <a:rPr lang="en-US" dirty="0"/>
              <a:t>Insert additional bullet points here for more details about each column</a:t>
            </a:r>
          </a:p>
          <a:p>
            <a:r>
              <a:rPr lang="en-US" dirty="0"/>
              <a:t>Insert additional bullet points here for more details about each column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273507A-97A1-4BD6-91AC-17FD6C150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179" y="1116983"/>
            <a:ext cx="934617" cy="933372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2BC68C4B-302C-4CA1-87B0-223C32FD17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32" y="1118956"/>
            <a:ext cx="933372" cy="9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327C9E6-2C43-433E-8D03-3BAA2349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8" y="643368"/>
            <a:ext cx="11281144" cy="719425"/>
          </a:xfrm>
        </p:spPr>
        <p:txBody>
          <a:bodyPr/>
          <a:lstStyle/>
          <a:p>
            <a:r>
              <a:rPr lang="en-US" dirty="0"/>
              <a:t>3 COLUMN TEXT-ONLY LAYOUT EXAMPLE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304C3B4-6889-4F8C-8CFD-57537D9E88C7}"/>
              </a:ext>
            </a:extLst>
          </p:cNvPr>
          <p:cNvSpPr txBox="1">
            <a:spLocks/>
          </p:cNvSpPr>
          <p:nvPr userDrawn="1"/>
        </p:nvSpPr>
        <p:spPr>
          <a:xfrm>
            <a:off x="927901" y="2375371"/>
            <a:ext cx="3018457" cy="2710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6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6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9837F-D1C9-4198-8A7E-E242153FBAB6}"/>
              </a:ext>
            </a:extLst>
          </p:cNvPr>
          <p:cNvSpPr txBox="1">
            <a:spLocks/>
          </p:cNvSpPr>
          <p:nvPr userDrawn="1"/>
        </p:nvSpPr>
        <p:spPr>
          <a:xfrm>
            <a:off x="4530623" y="2375369"/>
            <a:ext cx="3018457" cy="2710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6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6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6AC05F0-346F-4F32-B2A4-277B763B10F1}"/>
              </a:ext>
            </a:extLst>
          </p:cNvPr>
          <p:cNvSpPr txBox="1">
            <a:spLocks/>
          </p:cNvSpPr>
          <p:nvPr userDrawn="1"/>
        </p:nvSpPr>
        <p:spPr>
          <a:xfrm>
            <a:off x="8177116" y="2375370"/>
            <a:ext cx="3018457" cy="2710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6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6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CCCED-0723-4A2A-AAAA-8104DCF22C20}"/>
              </a:ext>
            </a:extLst>
          </p:cNvPr>
          <p:cNvSpPr txBox="1"/>
          <p:nvPr userDrawn="1"/>
        </p:nvSpPr>
        <p:spPr>
          <a:xfrm>
            <a:off x="927901" y="1638248"/>
            <a:ext cx="184777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COLUMN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1B708-714B-48B3-B8F4-8D4BCB7C5632}"/>
              </a:ext>
            </a:extLst>
          </p:cNvPr>
          <p:cNvSpPr txBox="1"/>
          <p:nvPr userDrawn="1"/>
        </p:nvSpPr>
        <p:spPr>
          <a:xfrm>
            <a:off x="4530623" y="1638248"/>
            <a:ext cx="184777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COLUMN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0FC3E-3242-47D2-8865-2CA6F05AEF00}"/>
              </a:ext>
            </a:extLst>
          </p:cNvPr>
          <p:cNvSpPr txBox="1"/>
          <p:nvPr userDrawn="1"/>
        </p:nvSpPr>
        <p:spPr>
          <a:xfrm>
            <a:off x="8177116" y="1625117"/>
            <a:ext cx="184777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COLUMN 3</a:t>
            </a:r>
          </a:p>
        </p:txBody>
      </p:sp>
    </p:spTree>
    <p:extLst>
      <p:ext uri="{BB962C8B-B14F-4D97-AF65-F5344CB8AC3E}">
        <p14:creationId xmlns:p14="http://schemas.microsoft.com/office/powerpoint/2010/main" val="314396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69A07A7-6950-4113-9547-BDB76375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8" y="643368"/>
            <a:ext cx="11281144" cy="719425"/>
          </a:xfrm>
        </p:spPr>
        <p:txBody>
          <a:bodyPr/>
          <a:lstStyle/>
          <a:p>
            <a:r>
              <a:rPr lang="en-US" dirty="0"/>
              <a:t>PROCESS EXAMPLE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C4782D8-5DBE-49D3-A0A1-531959F61480}"/>
              </a:ext>
            </a:extLst>
          </p:cNvPr>
          <p:cNvSpPr/>
          <p:nvPr userDrawn="1"/>
        </p:nvSpPr>
        <p:spPr>
          <a:xfrm>
            <a:off x="9222296" y="1635853"/>
            <a:ext cx="2508308" cy="570452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latin typeface="+mj-lt"/>
              </a:rPr>
              <a:t>Phase 5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ACDC107-185F-47EC-AD00-683C94DB0DB1}"/>
              </a:ext>
            </a:extLst>
          </p:cNvPr>
          <p:cNvSpPr/>
          <p:nvPr userDrawn="1"/>
        </p:nvSpPr>
        <p:spPr>
          <a:xfrm>
            <a:off x="7094988" y="1635853"/>
            <a:ext cx="2508308" cy="570452"/>
          </a:xfrm>
          <a:prstGeom prst="homePlate">
            <a:avLst/>
          </a:prstGeom>
          <a:solidFill>
            <a:srgbClr val="BADC8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latin typeface="+mj-lt"/>
              </a:rPr>
              <a:t>Phase 4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955D159-3658-4EEE-AE4B-BBC68918C658}"/>
              </a:ext>
            </a:extLst>
          </p:cNvPr>
          <p:cNvSpPr/>
          <p:nvPr userDrawn="1"/>
        </p:nvSpPr>
        <p:spPr>
          <a:xfrm>
            <a:off x="4967680" y="1635853"/>
            <a:ext cx="2508308" cy="570452"/>
          </a:xfrm>
          <a:prstGeom prst="homePlate">
            <a:avLst/>
          </a:prstGeom>
          <a:solidFill>
            <a:srgbClr val="8DC63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latin typeface="+mj-lt"/>
              </a:rPr>
              <a:t>Phase 3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3A4FA2C-0EA8-4800-B5D4-EBA52E4D1285}"/>
              </a:ext>
            </a:extLst>
          </p:cNvPr>
          <p:cNvSpPr/>
          <p:nvPr userDrawn="1"/>
        </p:nvSpPr>
        <p:spPr>
          <a:xfrm>
            <a:off x="2840372" y="1635853"/>
            <a:ext cx="2508308" cy="570452"/>
          </a:xfrm>
          <a:prstGeom prst="homePlate">
            <a:avLst/>
          </a:prstGeom>
          <a:solidFill>
            <a:srgbClr val="47961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latin typeface="+mj-lt"/>
              </a:rPr>
              <a:t>Phase 2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3F351E1-18BB-4711-B077-97EFC1E7794C}"/>
              </a:ext>
            </a:extLst>
          </p:cNvPr>
          <p:cNvSpPr/>
          <p:nvPr userDrawn="1"/>
        </p:nvSpPr>
        <p:spPr>
          <a:xfrm>
            <a:off x="719414" y="1635853"/>
            <a:ext cx="2508308" cy="570452"/>
          </a:xfrm>
          <a:prstGeom prst="homePlate">
            <a:avLst/>
          </a:prstGeom>
          <a:solidFill>
            <a:srgbClr val="34704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latin typeface="+mj-lt"/>
              </a:rPr>
              <a:t>Phase 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6B3153-5B4C-4D95-8870-5200EC9DF367}"/>
              </a:ext>
            </a:extLst>
          </p:cNvPr>
          <p:cNvCxnSpPr>
            <a:cxnSpLocks/>
          </p:cNvCxnSpPr>
          <p:nvPr userDrawn="1"/>
        </p:nvCxnSpPr>
        <p:spPr>
          <a:xfrm>
            <a:off x="2955686" y="2206305"/>
            <a:ext cx="0" cy="37666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2F80E-4052-4F3B-AB77-21142A0947A5}"/>
              </a:ext>
            </a:extLst>
          </p:cNvPr>
          <p:cNvCxnSpPr>
            <a:cxnSpLocks/>
          </p:cNvCxnSpPr>
          <p:nvPr userDrawn="1"/>
        </p:nvCxnSpPr>
        <p:spPr>
          <a:xfrm>
            <a:off x="5087887" y="2206305"/>
            <a:ext cx="0" cy="37666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92F103-3C38-4C7A-9F51-4FB92A4329E6}"/>
              </a:ext>
            </a:extLst>
          </p:cNvPr>
          <p:cNvCxnSpPr>
            <a:cxnSpLocks/>
          </p:cNvCxnSpPr>
          <p:nvPr userDrawn="1"/>
        </p:nvCxnSpPr>
        <p:spPr>
          <a:xfrm>
            <a:off x="7186533" y="2206305"/>
            <a:ext cx="0" cy="37666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2FD2E1-9446-4453-AD66-DB4F85EBBC39}"/>
              </a:ext>
            </a:extLst>
          </p:cNvPr>
          <p:cNvCxnSpPr>
            <a:cxnSpLocks/>
          </p:cNvCxnSpPr>
          <p:nvPr userDrawn="1"/>
        </p:nvCxnSpPr>
        <p:spPr>
          <a:xfrm>
            <a:off x="9327124" y="2206305"/>
            <a:ext cx="0" cy="37666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9A6584B-CC29-427E-BE1B-6C1D44BC94C1}"/>
              </a:ext>
            </a:extLst>
          </p:cNvPr>
          <p:cNvSpPr txBox="1">
            <a:spLocks/>
          </p:cNvSpPr>
          <p:nvPr userDrawn="1"/>
        </p:nvSpPr>
        <p:spPr>
          <a:xfrm>
            <a:off x="795489" y="2417199"/>
            <a:ext cx="1879128" cy="2710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051879-DB08-4033-AE48-1386B28BFED3}"/>
              </a:ext>
            </a:extLst>
          </p:cNvPr>
          <p:cNvSpPr txBox="1">
            <a:spLocks/>
          </p:cNvSpPr>
          <p:nvPr userDrawn="1"/>
        </p:nvSpPr>
        <p:spPr>
          <a:xfrm>
            <a:off x="3078028" y="2417199"/>
            <a:ext cx="1879128" cy="2710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7AA2479-EE87-4DBF-9E98-E5842C73405B}"/>
              </a:ext>
            </a:extLst>
          </p:cNvPr>
          <p:cNvSpPr txBox="1">
            <a:spLocks/>
          </p:cNvSpPr>
          <p:nvPr userDrawn="1"/>
        </p:nvSpPr>
        <p:spPr>
          <a:xfrm>
            <a:off x="5193449" y="2417199"/>
            <a:ext cx="1879128" cy="2710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1A7A63-FE3C-47E4-8BBA-94A6401B0FC4}"/>
              </a:ext>
            </a:extLst>
          </p:cNvPr>
          <p:cNvSpPr txBox="1">
            <a:spLocks/>
          </p:cNvSpPr>
          <p:nvPr userDrawn="1"/>
        </p:nvSpPr>
        <p:spPr>
          <a:xfrm>
            <a:off x="7278079" y="2417199"/>
            <a:ext cx="1879128" cy="2710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7BB667A-C712-41C0-9FD7-EA9DFA81D42B}"/>
              </a:ext>
            </a:extLst>
          </p:cNvPr>
          <p:cNvSpPr txBox="1">
            <a:spLocks/>
          </p:cNvSpPr>
          <p:nvPr userDrawn="1"/>
        </p:nvSpPr>
        <p:spPr>
          <a:xfrm>
            <a:off x="9536886" y="2417199"/>
            <a:ext cx="1879128" cy="2710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  <a:p>
            <a:r>
              <a:rPr lang="en-US" sz="1400" dirty="0">
                <a:solidFill>
                  <a:srgbClr val="202020"/>
                </a:solidFill>
              </a:rPr>
              <a:t>Bulleted list could go here below each heading</a:t>
            </a:r>
          </a:p>
        </p:txBody>
      </p:sp>
    </p:spTree>
    <p:extLst>
      <p:ext uri="{BB962C8B-B14F-4D97-AF65-F5344CB8AC3E}">
        <p14:creationId xmlns:p14="http://schemas.microsoft.com/office/powerpoint/2010/main" val="2295118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18A0E9-3EC9-4FFA-BACF-D100C2EF5B2A}"/>
              </a:ext>
            </a:extLst>
          </p:cNvPr>
          <p:cNvSpPr/>
          <p:nvPr userDrawn="1"/>
        </p:nvSpPr>
        <p:spPr>
          <a:xfrm>
            <a:off x="2" y="-92279"/>
            <a:ext cx="12191998" cy="6950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6F08AE4-4910-4606-A4B9-5F10B62E68C6}"/>
              </a:ext>
            </a:extLst>
          </p:cNvPr>
          <p:cNvSpPr/>
          <p:nvPr userDrawn="1"/>
        </p:nvSpPr>
        <p:spPr>
          <a:xfrm>
            <a:off x="-1" y="0"/>
            <a:ext cx="5704515" cy="6858000"/>
          </a:xfrm>
          <a:prstGeom prst="homePlate">
            <a:avLst>
              <a:gd name="adj" fmla="val 1849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02C0DB-183C-4E46-9996-AD9D71F07DCB}"/>
              </a:ext>
            </a:extLst>
          </p:cNvPr>
          <p:cNvSpPr txBox="1">
            <a:spLocks/>
          </p:cNvSpPr>
          <p:nvPr userDrawn="1"/>
        </p:nvSpPr>
        <p:spPr>
          <a:xfrm>
            <a:off x="6283354" y="746620"/>
            <a:ext cx="5375805" cy="536476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8" indent="-228608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202020"/>
                </a:solidFill>
                <a:ea typeface="Roboto Regular" pitchFamily="2" charset="0"/>
              </a:rPr>
              <a:t>Bulleted list of items can go here</a:t>
            </a:r>
          </a:p>
          <a:p>
            <a:pPr marL="228608" indent="-228608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202020"/>
                </a:solidFill>
                <a:ea typeface="Roboto Regular" pitchFamily="2" charset="0"/>
              </a:rPr>
              <a:t>Try to only have 3-5 points per screen</a:t>
            </a:r>
          </a:p>
          <a:p>
            <a:pPr marL="228608" indent="-228608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202020"/>
                </a:solidFill>
                <a:ea typeface="Roboto Regular" pitchFamily="2" charset="0"/>
              </a:rPr>
              <a:t>Sub bullet point goes here</a:t>
            </a:r>
          </a:p>
          <a:p>
            <a:pPr marL="228608" indent="-228608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202020"/>
                </a:solidFill>
                <a:ea typeface="Roboto Regular" pitchFamily="2" charset="0"/>
              </a:rPr>
              <a:t>Bold </a:t>
            </a:r>
            <a:r>
              <a:rPr lang="en-US" sz="2000" b="1" dirty="0">
                <a:solidFill>
                  <a:srgbClr val="202020"/>
                </a:solidFill>
                <a:ea typeface="Roboto Regular" pitchFamily="2" charset="0"/>
              </a:rPr>
              <a:t>key words </a:t>
            </a:r>
            <a:r>
              <a:rPr lang="en-US" sz="2000" dirty="0">
                <a:solidFill>
                  <a:srgbClr val="202020"/>
                </a:solidFill>
                <a:ea typeface="Roboto Regular" pitchFamily="2" charset="0"/>
              </a:rPr>
              <a:t>or phrases to emphasis</a:t>
            </a:r>
          </a:p>
          <a:p>
            <a:pPr marL="228608" indent="-228608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202020"/>
                </a:solidFill>
                <a:ea typeface="Roboto Regular" pitchFamily="2" charset="0"/>
              </a:rPr>
              <a:t>Example of bulleted list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2BF55B4-C9A7-45EC-A3F6-DB377592A848}"/>
              </a:ext>
            </a:extLst>
          </p:cNvPr>
          <p:cNvSpPr/>
          <p:nvPr userDrawn="1"/>
        </p:nvSpPr>
        <p:spPr>
          <a:xfrm>
            <a:off x="175012" y="136478"/>
            <a:ext cx="5354487" cy="6591867"/>
          </a:xfrm>
          <a:prstGeom prst="homePlate">
            <a:avLst>
              <a:gd name="adj" fmla="val 1849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CC0B6-2C3B-4BC4-B353-0FE2E3DDF6B3}"/>
              </a:ext>
            </a:extLst>
          </p:cNvPr>
          <p:cNvSpPr txBox="1"/>
          <p:nvPr userDrawn="1"/>
        </p:nvSpPr>
        <p:spPr>
          <a:xfrm>
            <a:off x="848258" y="2683978"/>
            <a:ext cx="3399407" cy="1426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34704B"/>
                </a:solidFill>
                <a:latin typeface="+mj-lt"/>
              </a:rPr>
              <a:t>This is an example of a longer intro line. </a:t>
            </a:r>
            <a:br>
              <a:rPr lang="en-US" sz="2000" dirty="0">
                <a:solidFill>
                  <a:srgbClr val="34704B"/>
                </a:solidFill>
                <a:latin typeface="+mj-lt"/>
              </a:rPr>
            </a:br>
            <a:br>
              <a:rPr lang="en-US" sz="2000" dirty="0">
                <a:solidFill>
                  <a:srgbClr val="34704B"/>
                </a:solidFill>
                <a:latin typeface="+mj-lt"/>
              </a:rPr>
            </a:br>
            <a:r>
              <a:rPr lang="en-US" sz="2800" b="1" dirty="0">
                <a:solidFill>
                  <a:srgbClr val="8DC63F"/>
                </a:solidFill>
                <a:latin typeface="+mj-lt"/>
              </a:rPr>
              <a:t>KEY CALLOUTS</a:t>
            </a:r>
            <a:br>
              <a:rPr lang="en-US" b="1" dirty="0">
                <a:solidFill>
                  <a:srgbClr val="34704B"/>
                </a:solidFill>
                <a:latin typeface="+mj-lt"/>
              </a:rPr>
            </a:br>
            <a:r>
              <a:rPr lang="en-US" dirty="0">
                <a:solidFill>
                  <a:srgbClr val="34704B"/>
                </a:solidFill>
                <a:latin typeface="+mj-lt"/>
              </a:rPr>
              <a:t>can be larger, bold and all caps</a:t>
            </a:r>
            <a:endParaRPr lang="en-US" sz="1600" dirty="0">
              <a:solidFill>
                <a:srgbClr val="34704B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3BCD3-6301-4333-9836-40BC886C761B}"/>
              </a:ext>
            </a:extLst>
          </p:cNvPr>
          <p:cNvSpPr txBox="1"/>
          <p:nvPr userDrawn="1"/>
        </p:nvSpPr>
        <p:spPr>
          <a:xfrm>
            <a:off x="936236" y="1618171"/>
            <a:ext cx="202532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KEY INSIGHT</a:t>
            </a:r>
          </a:p>
        </p:txBody>
      </p:sp>
    </p:spTree>
    <p:extLst>
      <p:ext uri="{BB962C8B-B14F-4D97-AF65-F5344CB8AC3E}">
        <p14:creationId xmlns:p14="http://schemas.microsoft.com/office/powerpoint/2010/main" val="4283911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4689F7-CC6E-498C-8845-9CAB7D07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8" y="643368"/>
            <a:ext cx="11281144" cy="7194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98206D-A30B-4B51-B8A6-076C34A7E65D}"/>
              </a:ext>
            </a:extLst>
          </p:cNvPr>
          <p:cNvSpPr/>
          <p:nvPr userDrawn="1"/>
        </p:nvSpPr>
        <p:spPr>
          <a:xfrm>
            <a:off x="1485618" y="1861360"/>
            <a:ext cx="9422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020"/>
                </a:solidFill>
                <a:ea typeface="Roboto Light" pitchFamily="2" charset="0"/>
              </a:rPr>
              <a:t>Agenda Item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7F650-D553-426D-877A-D8F0021D108C}"/>
              </a:ext>
            </a:extLst>
          </p:cNvPr>
          <p:cNvSpPr/>
          <p:nvPr userDrawn="1"/>
        </p:nvSpPr>
        <p:spPr>
          <a:xfrm>
            <a:off x="1485618" y="2632313"/>
            <a:ext cx="9443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020"/>
                </a:solidFill>
                <a:ea typeface="Roboto Light" pitchFamily="2" charset="0"/>
              </a:rPr>
              <a:t>Then we will talk about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533F2-C92B-487A-AB06-3FC82DD9D271}"/>
              </a:ext>
            </a:extLst>
          </p:cNvPr>
          <p:cNvSpPr/>
          <p:nvPr userDrawn="1"/>
        </p:nvSpPr>
        <p:spPr>
          <a:xfrm>
            <a:off x="1485618" y="3404694"/>
            <a:ext cx="9422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020"/>
                </a:solidFill>
                <a:ea typeface="Roboto Light" pitchFamily="2" charset="0"/>
              </a:rPr>
              <a:t>Third thing we will cover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896A3-729C-449E-A4B7-CB778032F16A}"/>
              </a:ext>
            </a:extLst>
          </p:cNvPr>
          <p:cNvSpPr/>
          <p:nvPr userDrawn="1"/>
        </p:nvSpPr>
        <p:spPr>
          <a:xfrm>
            <a:off x="1485618" y="4163925"/>
            <a:ext cx="9443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020"/>
                </a:solidFill>
                <a:ea typeface="Roboto Light" pitchFamily="2" charset="0"/>
              </a:rPr>
              <a:t>Discussion And Next Steps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5D19BB-934B-4D83-A589-957D1CF9E225}"/>
              </a:ext>
            </a:extLst>
          </p:cNvPr>
          <p:cNvSpPr/>
          <p:nvPr userDrawn="1"/>
        </p:nvSpPr>
        <p:spPr>
          <a:xfrm>
            <a:off x="1034423" y="1832815"/>
            <a:ext cx="457200" cy="4572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i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025CF9-F1DF-46EE-93D6-9BC2BB81DB6D}"/>
              </a:ext>
            </a:extLst>
          </p:cNvPr>
          <p:cNvSpPr/>
          <p:nvPr userDrawn="1"/>
        </p:nvSpPr>
        <p:spPr>
          <a:xfrm>
            <a:off x="1034423" y="2600257"/>
            <a:ext cx="457200" cy="4572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i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3158CB-CFB5-459E-A9B2-A39FA38D5AFA}"/>
              </a:ext>
            </a:extLst>
          </p:cNvPr>
          <p:cNvSpPr/>
          <p:nvPr userDrawn="1"/>
        </p:nvSpPr>
        <p:spPr>
          <a:xfrm>
            <a:off x="1034423" y="3367938"/>
            <a:ext cx="457200" cy="4572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i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F3ECBE-4B04-41BA-BCB2-1A279936FC86}"/>
              </a:ext>
            </a:extLst>
          </p:cNvPr>
          <p:cNvSpPr/>
          <p:nvPr userDrawn="1"/>
        </p:nvSpPr>
        <p:spPr>
          <a:xfrm>
            <a:off x="1034423" y="4135380"/>
            <a:ext cx="457200" cy="4572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i="1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3675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2C6A3C3-CA24-4741-BE10-0DDA1ECB8CEC}"/>
              </a:ext>
            </a:extLst>
          </p:cNvPr>
          <p:cNvSpPr txBox="1">
            <a:spLocks/>
          </p:cNvSpPr>
          <p:nvPr userDrawn="1"/>
        </p:nvSpPr>
        <p:spPr>
          <a:xfrm>
            <a:off x="455428" y="643368"/>
            <a:ext cx="11281144" cy="719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CHART EXAMPLE 1</a:t>
            </a: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40FAC14-0565-4BB7-A10D-73F30E61F5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47816122"/>
              </p:ext>
            </p:extLst>
          </p:nvPr>
        </p:nvGraphicFramePr>
        <p:xfrm>
          <a:off x="455613" y="1509204"/>
          <a:ext cx="11280775" cy="483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45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fferent, building, porch, area&#10;&#10;Description automatically generated">
            <a:extLst>
              <a:ext uri="{FF2B5EF4-FFF2-40B4-BE49-F238E27FC236}">
                <a16:creationId xmlns:a16="http://schemas.microsoft.com/office/drawing/2014/main" id="{6069CE6D-6A16-424B-9A95-CC95ABCC3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675" y="3262582"/>
            <a:ext cx="11277600" cy="785813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MAIN TITLE SLIDE – TRANSCEND DECKING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E544D-86A3-42F6-B59E-084DBE391D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675" y="4140471"/>
            <a:ext cx="11277600" cy="388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100" baseline="0">
                <a:solidFill>
                  <a:schemeClr val="tx1"/>
                </a:solidFill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Main Title Slide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52F65A0-6171-48AF-AC73-1318813B0D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511" y="2047875"/>
            <a:ext cx="2758978" cy="12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6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F70F6F-34D4-4BF2-AF2A-B2AC72B1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22" y="510362"/>
            <a:ext cx="4726166" cy="1547037"/>
          </a:xfrm>
        </p:spPr>
        <p:txBody>
          <a:bodyPr/>
          <a:lstStyle/>
          <a:p>
            <a:r>
              <a:rPr lang="en-US" dirty="0"/>
              <a:t>CHART EXAMPLE 2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AC39572-A10C-4EDD-B228-C2949D21EA7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9856233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A19C0E-C046-4D55-95C4-0C0A2C5FC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022" y="2057400"/>
            <a:ext cx="4444587" cy="3811588"/>
          </a:xfrm>
        </p:spPr>
        <p:txBody>
          <a:bodyPr/>
          <a:lstStyle/>
          <a:p>
            <a:r>
              <a:rPr lang="en-US" dirty="0"/>
              <a:t>This is an example of a longer intro line. </a:t>
            </a:r>
            <a:br>
              <a:rPr lang="en-US" dirty="0"/>
            </a:br>
            <a:br>
              <a:rPr lang="en-US" b="1" dirty="0"/>
            </a:br>
            <a:r>
              <a:rPr lang="en-US" sz="2800" b="1" dirty="0">
                <a:solidFill>
                  <a:schemeClr val="accent2"/>
                </a:solidFill>
              </a:rPr>
              <a:t>KEY CALLOUT</a:t>
            </a:r>
            <a:br>
              <a:rPr lang="en-US" sz="2800" dirty="0"/>
            </a:br>
            <a:r>
              <a:rPr lang="en-US" sz="2800" dirty="0"/>
              <a:t>can be larger, bold and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63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103388-3748-4A4E-91CE-5129BC6C4D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202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1F1D1E7-1662-4924-8935-C2A0C5F4E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850" y="643368"/>
            <a:ext cx="6934200" cy="7194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6729ED7-521B-4C9F-8B9B-54CE6F5D2B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850" y="1479665"/>
            <a:ext cx="6934200" cy="486797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Picture 2" descr="A picture containing tree, outdoor, building, wood&#10;&#10;Description automatically generated">
            <a:extLst>
              <a:ext uri="{FF2B5EF4-FFF2-40B4-BE49-F238E27FC236}">
                <a16:creationId xmlns:a16="http://schemas.microsoft.com/office/drawing/2014/main" id="{1A484302-45B3-48AD-B9A5-9D5F94643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23" y="0"/>
            <a:ext cx="4574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74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+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32A0-17A7-442B-B645-D69D7B622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22" y="510362"/>
            <a:ext cx="4444587" cy="15470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6F91-AF54-42C2-B253-3E3A7C2499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latin typeface="+mn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chart or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85FD0-FA16-4377-802A-CE78C41B59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022" y="2057400"/>
            <a:ext cx="444458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8412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A85B0B-169B-470D-9F03-5BF8C8224D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ky, outdoor, way, platform&#10;&#10;Description automatically generated">
            <a:extLst>
              <a:ext uri="{FF2B5EF4-FFF2-40B4-BE49-F238E27FC236}">
                <a16:creationId xmlns:a16="http://schemas.microsoft.com/office/drawing/2014/main" id="{D529AA94-DCAE-4D13-9994-3D2F968C5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E825B2-D37C-4B66-9355-5B122BE535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565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FA595-BC54-4DDB-92CC-359116233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428" y="1677335"/>
            <a:ext cx="11281144" cy="350333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QUOTE OR IMPACTFUL STATEMENT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C82C1-FA62-4BFF-A474-B83309303B83}"/>
              </a:ext>
            </a:extLst>
          </p:cNvPr>
          <p:cNvSpPr txBox="1"/>
          <p:nvPr userDrawn="1"/>
        </p:nvSpPr>
        <p:spPr>
          <a:xfrm>
            <a:off x="211138" y="-50869"/>
            <a:ext cx="63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Century" panose="02040604050505020304" pitchFamily="18" charset="0"/>
              </a:rPr>
              <a:t>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623A6-B7FA-41F7-BAFD-59683CFDC791}"/>
              </a:ext>
            </a:extLst>
          </p:cNvPr>
          <p:cNvSpPr txBox="1"/>
          <p:nvPr userDrawn="1"/>
        </p:nvSpPr>
        <p:spPr>
          <a:xfrm>
            <a:off x="11220450" y="5473631"/>
            <a:ext cx="63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Century" panose="020406040505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671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59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Op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2A437-325B-4FB3-99E0-EE2B488BF7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BFFA66-B7A8-4A33-A04B-C08CFAADD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929" y="2841917"/>
            <a:ext cx="2162142" cy="13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89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outdoor, ground, area&#10;&#10;Description automatically generated">
            <a:extLst>
              <a:ext uri="{FF2B5EF4-FFF2-40B4-BE49-F238E27FC236}">
                <a16:creationId xmlns:a16="http://schemas.microsoft.com/office/drawing/2014/main" id="{BB819673-8272-44F5-B7C1-0B2A9F0C4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1879C-1B0F-4F47-8D4D-F461C9DD43AD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52565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3C8E20-1690-4FB5-9A84-BB0F5F3DD0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949" y="2812035"/>
            <a:ext cx="2400102" cy="17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porch, deck&#10;&#10;Description automatically generated">
            <a:extLst>
              <a:ext uri="{FF2B5EF4-FFF2-40B4-BE49-F238E27FC236}">
                <a16:creationId xmlns:a16="http://schemas.microsoft.com/office/drawing/2014/main" id="{77DAB80B-FF0D-47B5-B8C7-4BCF8F8B7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675" y="3262582"/>
            <a:ext cx="11277600" cy="785813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MAIN TITLE SLIDE – ENHANCE DECKING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E544D-86A3-42F6-B59E-084DBE391D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675" y="4140471"/>
            <a:ext cx="11277600" cy="388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100" baseline="0">
                <a:solidFill>
                  <a:schemeClr val="tx1"/>
                </a:solidFill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Main Title Slide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E97F2A8-A3CF-4453-9237-BF45771B3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511" y="2047875"/>
            <a:ext cx="2758978" cy="12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6DD824-0882-4503-A52C-F78897C39F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675" y="3262582"/>
            <a:ext cx="11277600" cy="785813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MAIN TITLE SLIDE – CORPORATE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E544D-86A3-42F6-B59E-084DBE391D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675" y="4140471"/>
            <a:ext cx="11277600" cy="388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100" baseline="0">
                <a:solidFill>
                  <a:schemeClr val="tx1"/>
                </a:solidFill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Main Title Slide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AB8E190-0D7C-435E-9394-99E74197A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511" y="2047875"/>
            <a:ext cx="2758978" cy="12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8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different, resort&#10;&#10;Description automatically generated">
            <a:extLst>
              <a:ext uri="{FF2B5EF4-FFF2-40B4-BE49-F238E27FC236}">
                <a16:creationId xmlns:a16="http://schemas.microsoft.com/office/drawing/2014/main" id="{54B6D041-35B2-4BEF-A251-6CED7B1ED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083BEB4-CF98-42B1-8EF7-B2C14C832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511" y="2047875"/>
            <a:ext cx="2758978" cy="1214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675" y="3262582"/>
            <a:ext cx="11277600" cy="785813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MAIN TITLE SLIDE – LICENSED PRODUCTS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E544D-86A3-42F6-B59E-084DBE391D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675" y="4140471"/>
            <a:ext cx="11277600" cy="388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100" baseline="0">
                <a:solidFill>
                  <a:schemeClr val="tx1"/>
                </a:solidFill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Main Title Slide</a:t>
            </a:r>
          </a:p>
        </p:txBody>
      </p:sp>
    </p:spTree>
    <p:extLst>
      <p:ext uri="{BB962C8B-B14F-4D97-AF65-F5344CB8AC3E}">
        <p14:creationId xmlns:p14="http://schemas.microsoft.com/office/powerpoint/2010/main" val="373577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4CEBA44-0F32-400F-A8B8-B1E030666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1617" y="3227525"/>
            <a:ext cx="5330383" cy="1902249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rgbClr val="202020"/>
                </a:solidFill>
                <a:latin typeface="Avenir Next LT Pro" panose="020B0504020202020204" pitchFamily="34" charset="0"/>
              </a:defRPr>
            </a:lvl1pPr>
          </a:lstStyle>
          <a:p>
            <a:pPr algn="r"/>
            <a:r>
              <a:rPr lang="en-US" dirty="0"/>
              <a:t>INSERT YOUR SUBSECTION TITLE SLIDE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C5B7B-6DEC-48A9-9A07-18CEE5FCD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2770325"/>
            <a:ext cx="1843087" cy="4572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27722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52EC1DCA-BD2C-41AB-9BCB-A1A982DCE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1617" y="3227525"/>
            <a:ext cx="5330383" cy="1902249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rgbClr val="202020"/>
                </a:solidFill>
                <a:latin typeface="Avenir Next LT Pro" panose="020B0504020202020204" pitchFamily="34" charset="0"/>
              </a:defRPr>
            </a:lvl1pPr>
          </a:lstStyle>
          <a:p>
            <a:pPr algn="r"/>
            <a:r>
              <a:rPr lang="en-US" dirty="0"/>
              <a:t>INSERT YOUR SUBSECTION TITLE SLIDE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C5B7B-6DEC-48A9-9A07-18CEE5FCD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2770325"/>
            <a:ext cx="1843087" cy="4572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29204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DD962E6-0FBC-46A4-A0C4-2137763FB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1617" y="3227525"/>
            <a:ext cx="5330383" cy="1902249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rgbClr val="202020"/>
                </a:solidFill>
                <a:latin typeface="Avenir Next LT Pro" panose="020B0504020202020204" pitchFamily="34" charset="0"/>
              </a:defRPr>
            </a:lvl1pPr>
          </a:lstStyle>
          <a:p>
            <a:pPr algn="r"/>
            <a:r>
              <a:rPr lang="en-US" dirty="0"/>
              <a:t>INSERT YOUR SUBSECTION TITLE SLIDE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C5B7B-6DEC-48A9-9A07-18CEE5FCD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2770325"/>
            <a:ext cx="1843087" cy="4572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285675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A70622-6950-4CB7-A029-3CE2CA8D0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75A-5101-41F6-9179-27CADC50F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1617" y="3227525"/>
            <a:ext cx="5330383" cy="1902249"/>
          </a:xfrm>
          <a:prstGeom prst="rect">
            <a:avLst/>
          </a:prstGeom>
        </p:spPr>
        <p:txBody>
          <a:bodyPr anchor="b"/>
          <a:lstStyle>
            <a:lvl1pPr algn="ctr">
              <a:defRPr sz="4000" spc="100" baseline="0">
                <a:solidFill>
                  <a:srgbClr val="202020"/>
                </a:solidFill>
                <a:latin typeface="Avenir Next LT Pro" panose="020B0504020202020204" pitchFamily="34" charset="0"/>
              </a:defRPr>
            </a:lvl1pPr>
          </a:lstStyle>
          <a:p>
            <a:pPr algn="r"/>
            <a:r>
              <a:rPr lang="en-US" dirty="0"/>
              <a:t>INSERT YOUR SUBSECTION TITLE SLIDE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C5B7B-6DEC-48A9-9A07-18CEE5FCD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2770325"/>
            <a:ext cx="1843087" cy="4572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79618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9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74038-0DA1-4D94-93A1-3F2017E0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8" y="535798"/>
            <a:ext cx="11281144" cy="76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B206-1825-42E1-B40A-F744FCC97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428" y="1330531"/>
            <a:ext cx="11281144" cy="497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 01 – Click to add Text</a:t>
            </a:r>
          </a:p>
          <a:p>
            <a:pPr lvl="1"/>
            <a:r>
              <a:rPr lang="en-US" dirty="0"/>
              <a:t>Sub 02 – Click to add text</a:t>
            </a:r>
          </a:p>
          <a:p>
            <a:pPr lvl="2"/>
            <a:r>
              <a:rPr lang="en-US" dirty="0"/>
              <a:t>Sub03 – Click to add text</a:t>
            </a:r>
          </a:p>
          <a:p>
            <a:pPr lvl="3"/>
            <a:r>
              <a:rPr lang="en-US" dirty="0"/>
              <a:t>Sub 04 – 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E697AF-8B86-421D-B7AC-C65324A3A9BF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429" y="510365"/>
            <a:ext cx="1128114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8D70EF-1946-4426-B1B8-7AC80AE689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428" y="6356350"/>
            <a:ext cx="1128114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8BCCED-6209-4F69-9C2D-67361D14F7E2}"/>
              </a:ext>
            </a:extLst>
          </p:cNvPr>
          <p:cNvSpPr txBox="1">
            <a:spLocks/>
          </p:cNvSpPr>
          <p:nvPr userDrawn="1"/>
        </p:nvSpPr>
        <p:spPr>
          <a:xfrm>
            <a:off x="2878880" y="6421108"/>
            <a:ext cx="64342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2"/>
                </a:solidFill>
                <a:latin typeface="Gotham Book" panose="0200060404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0" baseline="0" dirty="0">
                <a:latin typeface="+mn-lt"/>
              </a:rPr>
              <a:t>TREX Company      |   CONFIDENTIAL/INTERNAL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CFBFB4A5-9B6D-4894-85A4-08C3F144A97C}"/>
              </a:ext>
            </a:extLst>
          </p:cNvPr>
          <p:cNvSpPr txBox="1">
            <a:spLocks/>
          </p:cNvSpPr>
          <p:nvPr userDrawn="1"/>
        </p:nvSpPr>
        <p:spPr>
          <a:xfrm>
            <a:off x="9089349" y="63653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40AAE2-8585-41DD-96F6-C122051A3629}" type="slidenum">
              <a:rPr lang="en-US" sz="1100" spc="0" baseline="0" smtClean="0">
                <a:solidFill>
                  <a:schemeClr val="bg2"/>
                </a:solidFill>
                <a:latin typeface="+mn-lt"/>
              </a:rPr>
              <a:pPr/>
              <a:t>‹#›</a:t>
            </a:fld>
            <a:endParaRPr lang="en-US" sz="1100" spc="0" baseline="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A6A68C-FB9C-49D8-A402-6367261D2BC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19231"/>
            <a:ext cx="597517" cy="3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677" r:id="rId10"/>
    <p:sldLayoutId id="2147483656" r:id="rId11"/>
    <p:sldLayoutId id="2147483692" r:id="rId12"/>
    <p:sldLayoutId id="2147483655" r:id="rId13"/>
    <p:sldLayoutId id="2147483671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000" kern="1200" spc="0" baseline="0">
          <a:solidFill>
            <a:srgbClr val="20202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 spc="0" baseline="0">
          <a:solidFill>
            <a:srgbClr val="202020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3"/>
        </a:buClr>
        <a:buSzTx/>
        <a:buFont typeface="Arial" panose="020B0604020202020204" pitchFamily="34" charset="0"/>
        <a:buChar char="•"/>
        <a:tabLst/>
        <a:defRPr sz="1600" kern="1200" spc="0" baseline="0">
          <a:solidFill>
            <a:srgbClr val="202020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3"/>
        </a:buClr>
        <a:buSzTx/>
        <a:buFont typeface="Arial" panose="020B0604020202020204" pitchFamily="34" charset="0"/>
        <a:buChar char="•"/>
        <a:tabLst/>
        <a:defRPr sz="1400" kern="1200" spc="0" baseline="0">
          <a:solidFill>
            <a:srgbClr val="202020"/>
          </a:solidFill>
          <a:latin typeface="+mn-lt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None/>
        <a:tabLst/>
        <a:defRPr sz="1200" kern="1200" spc="0" baseline="0">
          <a:solidFill>
            <a:srgbClr val="20202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cycle@trex.com" TargetMode="External"/><Relationship Id="rId2" Type="http://schemas.openxmlformats.org/officeDocument/2006/relationships/hyperlink" Target="https://nextrex.com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5048-773D-4FEA-88FC-5C73F9134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Trex Consumer Recycling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4E791-F451-4ECB-93F1-612DB951F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Westchester Jewish Council Greening Committee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9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AF3C-2881-5EB5-E000-43D62CEF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Website &amp;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B484-37B3-531D-2098-E592BFCB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endParaRPr lang="en-US" sz="4000" b="1" dirty="0">
              <a:solidFill>
                <a:srgbClr val="4A413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 algn="ctr">
              <a:buNone/>
            </a:pPr>
            <a:r>
              <a:rPr lang="en-US" sz="4000" b="1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https://NexTrex.com</a:t>
            </a:r>
            <a:endParaRPr lang="en-US" sz="4000" b="1" dirty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r>
              <a:rPr lang="en-US" sz="4000" dirty="0">
                <a:solidFill>
                  <a:srgbClr val="00B050"/>
                </a:solidFill>
              </a:rPr>
              <a:t>Emily Whitacre</a:t>
            </a:r>
          </a:p>
          <a:p>
            <a:pPr marL="457200" lvl="1" indent="0" algn="ctr"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r>
              <a:rPr lang="en-US" sz="40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recycle@trex.com</a:t>
            </a:r>
            <a:endParaRPr lang="en-US" sz="4000" dirty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r>
              <a:rPr lang="en-US" sz="4000" dirty="0">
                <a:solidFill>
                  <a:srgbClr val="00B050"/>
                </a:solidFill>
              </a:rPr>
              <a:t>540-542-6930</a:t>
            </a:r>
          </a:p>
          <a:p>
            <a:pPr marL="457200" lvl="1" indent="0" algn="ctr"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6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83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817D-F496-4992-8A95-E29C25C8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Introducing Trex:  Founded on Recycling Principles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65DDD-8AD8-4681-AB9C-93393BAA7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defTabSz="457200">
              <a:buNone/>
            </a:pPr>
            <a:endParaRPr lang="en-US" altLang="en-US" kern="1300" dirty="0"/>
          </a:p>
          <a:p>
            <a:pPr defTabSz="457200"/>
            <a:r>
              <a:rPr lang="en-US" altLang="en-US" kern="1300" dirty="0"/>
              <a:t>Trex Company is the world’s largest manufacturer of high- performance wood alternative decking and railing, with nearly 30 years experience</a:t>
            </a:r>
          </a:p>
          <a:p>
            <a:pPr marL="0" indent="0" defTabSz="457200">
              <a:buNone/>
            </a:pPr>
            <a:endParaRPr lang="en-US" altLang="en-US" kern="1300" dirty="0"/>
          </a:p>
          <a:p>
            <a:pPr defTabSz="457200"/>
            <a:r>
              <a:rPr lang="en-US" dirty="0"/>
              <a:t>Founded in 1996, as the first company to combine the durability of recycled plastic with the natural beauty of reclaimed wood to create in a high-performance decking product</a:t>
            </a:r>
          </a:p>
          <a:p>
            <a:pPr marL="0" indent="0" defTabSz="457200">
              <a:buNone/>
            </a:pPr>
            <a:endParaRPr lang="en-US" altLang="en-US" kern="1300" dirty="0"/>
          </a:p>
          <a:p>
            <a:r>
              <a:rPr lang="en-US" dirty="0"/>
              <a:t>Two manufacturing plants: Virginia and Nevada</a:t>
            </a:r>
          </a:p>
          <a:p>
            <a:pPr lvl="1"/>
            <a:r>
              <a:rPr lang="en-US" dirty="0"/>
              <a:t>Recently announced third site in Arkansas</a:t>
            </a:r>
          </a:p>
          <a:p>
            <a:pPr lvl="1"/>
            <a:r>
              <a:rPr lang="en-US" dirty="0"/>
              <a:t>Employs approximately 1,600 full time employees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Sold in U.S. and internationally in 43 countries</a:t>
            </a:r>
          </a:p>
          <a:p>
            <a:pPr defTabSz="457200"/>
            <a:endParaRPr lang="en-US" dirty="0"/>
          </a:p>
          <a:p>
            <a:pPr defTabSz="457200"/>
            <a:r>
              <a:rPr lang="en-US" dirty="0"/>
              <a:t>Largest domestic recycler of polyethylene film and packaging in the US</a:t>
            </a:r>
          </a:p>
          <a:p>
            <a:pPr defTabSz="457200"/>
            <a:endParaRPr lang="en-US" dirty="0"/>
          </a:p>
          <a:p>
            <a:pPr defTabSz="457200"/>
            <a:endParaRPr lang="en-US" altLang="en-US" kern="1300" dirty="0"/>
          </a:p>
          <a:p>
            <a:pPr>
              <a:buClr>
                <a:schemeClr val="accent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0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F764-0011-4486-BA03-2CE6099E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8FCB-0B7A-4141-8ECC-8962ED928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Trex decking boards are made from recycled polyethylene bags/wraps/films/packaging and wood waste &amp; co-products (chips &amp;  sawdust)</a:t>
            </a:r>
          </a:p>
          <a:p>
            <a:pPr marL="0" indent="0">
              <a:buNone/>
            </a:pPr>
            <a:endParaRPr lang="en-US" b="1" dirty="0"/>
          </a:p>
          <a:p>
            <a:pPr lvl="2"/>
            <a:r>
              <a:rPr lang="en-US" sz="1800" dirty="0"/>
              <a:t>The wood is a co-product (dust &amp; chips) from flooring and cabinet manufacturers and waste from commercial/agricultural operations (pallets &amp; tree waste)</a:t>
            </a:r>
          </a:p>
          <a:p>
            <a:pPr lvl="2"/>
            <a:r>
              <a:rPr lang="en-US" sz="1800" dirty="0"/>
              <a:t>The polyethylene film comes from various commercial and community resources</a:t>
            </a:r>
          </a:p>
          <a:p>
            <a:pPr lvl="2"/>
            <a:r>
              <a:rPr lang="en-US" sz="1800" dirty="0"/>
              <a:t>Trex upcycles 300-400 million pounds of PE every year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9D100F-D532-47A1-A918-DF4D092F9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77" y="4171572"/>
            <a:ext cx="194468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B4A8DCC-BEE9-4D42-9EC8-6F4BC84B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14" y="4171572"/>
            <a:ext cx="193833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D82C6D0-A32F-4746-A93C-5B19EECD2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00" y="4171572"/>
            <a:ext cx="19446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21241B8-952C-47AB-87E1-6FF83440B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82" y="4543918"/>
            <a:ext cx="6461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78E1330-3628-4DAE-BBC1-D061A0C9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12" y="4505819"/>
            <a:ext cx="646113" cy="83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16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E4EB-87FD-4DA1-A0BF-8DFD8175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Facts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2184B-043A-4C26-8280-29F92785C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4033" y="1532992"/>
            <a:ext cx="5551967" cy="339973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Upcycled approximately 337 million pounds of plastic film in 2022</a:t>
            </a:r>
          </a:p>
          <a:p>
            <a:pPr lvl="0"/>
            <a:r>
              <a:rPr lang="en-US" dirty="0"/>
              <a:t>Coordinates 3300+ school and community recycling programs</a:t>
            </a:r>
          </a:p>
          <a:p>
            <a:pPr lvl="0"/>
            <a:r>
              <a:rPr lang="en-US" dirty="0"/>
              <a:t>2 million pounds of plastic bags/film upcycled by Trex in 2022 through our community and school programs</a:t>
            </a:r>
          </a:p>
          <a:p>
            <a:pPr lvl="0"/>
            <a:r>
              <a:rPr lang="en-US" dirty="0"/>
              <a:t>NexTrex consumer program has a network of approximately 32,000 retail collection points in the U.S. and Canada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ACD5790-2E5E-45D5-A970-328D9DCB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34" y="1532992"/>
            <a:ext cx="4167929" cy="33390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3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5D3CCC2A-9A19-6BD4-A3D5-5214C0164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7" y="0"/>
            <a:ext cx="11864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27C75E-7C67-DFBC-97E2-10F54D0B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A picture containing text, vegetable, menu, food group&#10;&#10;Description automatically generated">
            <a:extLst>
              <a:ext uri="{FF2B5EF4-FFF2-40B4-BE49-F238E27FC236}">
                <a16:creationId xmlns:a16="http://schemas.microsoft.com/office/drawing/2014/main" id="{A4076C7F-A2FA-58F2-14F7-24E2B7403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0" y="102638"/>
            <a:ext cx="10908341" cy="6245776"/>
          </a:xfrm>
        </p:spPr>
      </p:pic>
    </p:spTree>
    <p:extLst>
      <p:ext uri="{BB962C8B-B14F-4D97-AF65-F5344CB8AC3E}">
        <p14:creationId xmlns:p14="http://schemas.microsoft.com/office/powerpoint/2010/main" val="109769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6CD7BBE-123A-EBC6-85B6-E57141200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162578"/>
              </p:ext>
            </p:extLst>
          </p:nvPr>
        </p:nvGraphicFramePr>
        <p:xfrm>
          <a:off x="218114" y="0"/>
          <a:ext cx="1091407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258108" imgH="6858000" progId="AcroExch.Document.DC">
                  <p:embed/>
                </p:oleObj>
              </mc:Choice>
              <mc:Fallback>
                <p:oleObj name="Acrobat Document" r:id="rId2" imgW="9258108" imgH="68580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6CD7BBE-123A-EBC6-85B6-E571412006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8114" y="0"/>
                        <a:ext cx="1091407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87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FBCA-1845-0CE7-8640-4B83D523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143"/>
            <a:ext cx="9425473" cy="10375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green recycle sign with black text&#10;&#10;Description automatically generated">
            <a:extLst>
              <a:ext uri="{FF2B5EF4-FFF2-40B4-BE49-F238E27FC236}">
                <a16:creationId xmlns:a16="http://schemas.microsoft.com/office/drawing/2014/main" id="{ADB2091D-1352-511A-82F9-5A80BAC85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365125"/>
            <a:ext cx="10165568" cy="1771897"/>
          </a:xfrm>
        </p:spPr>
      </p:pic>
      <p:pic>
        <p:nvPicPr>
          <p:cNvPr id="11" name="Picture 10" descr="A white recycle bin with a sign&#10;&#10;Description automatically generated">
            <a:extLst>
              <a:ext uri="{FF2B5EF4-FFF2-40B4-BE49-F238E27FC236}">
                <a16:creationId xmlns:a16="http://schemas.microsoft.com/office/drawing/2014/main" id="{9342AE03-4173-1F87-EB4E-496CB9750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36" y="2425040"/>
            <a:ext cx="2419124" cy="3470917"/>
          </a:xfrm>
          <a:prstGeom prst="rect">
            <a:avLst/>
          </a:prstGeom>
        </p:spPr>
      </p:pic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C35843F-E545-02F9-3F65-2EAC2C3A6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47" y="2425040"/>
            <a:ext cx="2486372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2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 bench with text and a green and white background&#10;&#10;Description automatically generated">
            <a:extLst>
              <a:ext uri="{FF2B5EF4-FFF2-40B4-BE49-F238E27FC236}">
                <a16:creationId xmlns:a16="http://schemas.microsoft.com/office/drawing/2014/main" id="{30E8D4C0-C510-DDA0-7652-5E2458A14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80495"/>
            <a:ext cx="10663779" cy="66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0099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&amp; Divider Slides">
  <a:themeElements>
    <a:clrScheme name="Trex">
      <a:dk1>
        <a:sysClr val="windowText" lastClr="000000"/>
      </a:dk1>
      <a:lt1>
        <a:sysClr val="window" lastClr="FFFFFF"/>
      </a:lt1>
      <a:dk2>
        <a:srgbClr val="5E5C5C"/>
      </a:dk2>
      <a:lt2>
        <a:srgbClr val="B3B3B3"/>
      </a:lt2>
      <a:accent1>
        <a:srgbClr val="34704B"/>
      </a:accent1>
      <a:accent2>
        <a:srgbClr val="8DC63F"/>
      </a:accent2>
      <a:accent3>
        <a:srgbClr val="479612"/>
      </a:accent3>
      <a:accent4>
        <a:srgbClr val="BADC8B"/>
      </a:accent4>
      <a:accent5>
        <a:srgbClr val="BADC8B"/>
      </a:accent5>
      <a:accent6>
        <a:srgbClr val="D9D9D9"/>
      </a:accent6>
      <a:hlink>
        <a:srgbClr val="4A4135"/>
      </a:hlink>
      <a:folHlink>
        <a:srgbClr val="A9A39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" id="{996CB79D-4F45-438E-BD8F-CA720F430043}" vid="{5567A2A3-122B-4D6E-AB2D-2BCED5E242AF}"/>
    </a:ext>
  </a:extLst>
</a:theme>
</file>

<file path=ppt/theme/theme2.xml><?xml version="1.0" encoding="utf-8"?>
<a:theme xmlns:a="http://schemas.openxmlformats.org/drawingml/2006/main" name="Content Slides">
  <a:themeElements>
    <a:clrScheme name="Trex">
      <a:dk1>
        <a:sysClr val="windowText" lastClr="000000"/>
      </a:dk1>
      <a:lt1>
        <a:sysClr val="window" lastClr="FFFFFF"/>
      </a:lt1>
      <a:dk2>
        <a:srgbClr val="5E5C5C"/>
      </a:dk2>
      <a:lt2>
        <a:srgbClr val="B3B3B3"/>
      </a:lt2>
      <a:accent1>
        <a:srgbClr val="34704B"/>
      </a:accent1>
      <a:accent2>
        <a:srgbClr val="8DC63F"/>
      </a:accent2>
      <a:accent3>
        <a:srgbClr val="479612"/>
      </a:accent3>
      <a:accent4>
        <a:srgbClr val="BADC8B"/>
      </a:accent4>
      <a:accent5>
        <a:srgbClr val="BADC8B"/>
      </a:accent5>
      <a:accent6>
        <a:srgbClr val="D9D9D9"/>
      </a:accent6>
      <a:hlink>
        <a:srgbClr val="4A4135"/>
      </a:hlink>
      <a:folHlink>
        <a:srgbClr val="A9A39A"/>
      </a:folHlink>
    </a:clrScheme>
    <a:fontScheme name="TREX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" id="{996CB79D-4F45-438E-BD8F-CA720F430043}" vid="{099122DF-D946-409E-A9E9-6DA3F45220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A1FB31040BC44BC248B448B33D33C" ma:contentTypeVersion="14" ma:contentTypeDescription="Create a new document." ma:contentTypeScope="" ma:versionID="bea9271c21e43bd187e6ee9d803a2e2d">
  <xsd:schema xmlns:xsd="http://www.w3.org/2001/XMLSchema" xmlns:xs="http://www.w3.org/2001/XMLSchema" xmlns:p="http://schemas.microsoft.com/office/2006/metadata/properties" xmlns:ns3="3d2ca49e-27e4-4317-b179-5b166c8d5602" xmlns:ns4="f43df4a1-9a6a-4c01-b368-cd01762b783e" targetNamespace="http://schemas.microsoft.com/office/2006/metadata/properties" ma:root="true" ma:fieldsID="3e0806210db659155c9f92764141ef5b" ns3:_="" ns4:_="">
    <xsd:import namespace="3d2ca49e-27e4-4317-b179-5b166c8d5602"/>
    <xsd:import namespace="f43df4a1-9a6a-4c01-b368-cd01762b78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ca49e-27e4-4317-b179-5b166c8d56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df4a1-9a6a-4c01-b368-cd01762b78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D7D45-43D6-43CB-98FA-491167B5FE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47F282-208B-4D51-B6C0-5BD1968ECA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29630-CA01-467F-829D-11F48BE0F9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2ca49e-27e4-4317-b179-5b166c8d5602"/>
    <ds:schemaRef ds:uri="f43df4a1-9a6a-4c01-b368-cd01762b7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256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Arial</vt:lpstr>
      <vt:lpstr>Avenir Next LT Pro</vt:lpstr>
      <vt:lpstr>Avenir Next LT Pro Light</vt:lpstr>
      <vt:lpstr>Calibri</vt:lpstr>
      <vt:lpstr>Century</vt:lpstr>
      <vt:lpstr>Roboto Light</vt:lpstr>
      <vt:lpstr>Roboto Regular</vt:lpstr>
      <vt:lpstr>Title Slides &amp; Divider Slides</vt:lpstr>
      <vt:lpstr>Content Slides</vt:lpstr>
      <vt:lpstr>Acrobat Document</vt:lpstr>
      <vt:lpstr>Trex Consumer Recycling</vt:lpstr>
      <vt:lpstr>Introducing Trex:  Founded on Recycling Principles </vt:lpstr>
      <vt:lpstr>Ingredients</vt:lpstr>
      <vt:lpstr>Recycling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 &amp; 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2021-06-09T18:15:46Z</dcterms:created>
  <dcterms:modified xsi:type="dcterms:W3CDTF">2024-03-26T17:17:44Z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0x010100996A1FB31040BC44BC248B448B33D33C</vt:lpwstr>
  </property>
</Properties>
</file>